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2" r:id="rId5"/>
    <p:sldId id="277" r:id="rId6"/>
    <p:sldId id="278" r:id="rId7"/>
    <p:sldId id="276" r:id="rId8"/>
    <p:sldId id="275" r:id="rId9"/>
    <p:sldId id="281" r:id="rId10"/>
    <p:sldId id="265" r:id="rId11"/>
    <p:sldId id="280" r:id="rId12"/>
    <p:sldId id="279" r:id="rId13"/>
    <p:sldId id="268" r:id="rId14"/>
    <p:sldId id="269" r:id="rId15"/>
    <p:sldId id="270" r:id="rId16"/>
    <p:sldId id="272" r:id="rId17"/>
    <p:sldId id="271" r:id="rId18"/>
    <p:sldId id="274" r:id="rId19"/>
    <p:sldId id="260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A0D1DF-EC2A-4C9F-A7C8-8A66149B9D4F}" v="242" dt="2020-11-27T08:08:14.6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08" autoAdjust="0"/>
    <p:restoredTop sz="94660"/>
  </p:normalViewPr>
  <p:slideViewPr>
    <p:cSldViewPr snapToGrid="0">
      <p:cViewPr>
        <p:scale>
          <a:sx n="125" d="100"/>
          <a:sy n="125" d="100"/>
        </p:scale>
        <p:origin x="9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강 우람" userId="9aef8d6093d4de02" providerId="LiveId" clId="{34A0D1DF-EC2A-4C9F-A7C8-8A66149B9D4F}"/>
    <pc:docChg chg="undo custSel addSld delSld modSld sldOrd">
      <pc:chgData name="강 우람" userId="9aef8d6093d4de02" providerId="LiveId" clId="{34A0D1DF-EC2A-4C9F-A7C8-8A66149B9D4F}" dt="2020-11-27T08:08:14.691" v="1923"/>
      <pc:docMkLst>
        <pc:docMk/>
      </pc:docMkLst>
      <pc:sldChg chg="addSp delSp modSp">
        <pc:chgData name="강 우람" userId="9aef8d6093d4de02" providerId="LiveId" clId="{34A0D1DF-EC2A-4C9F-A7C8-8A66149B9D4F}" dt="2020-11-26T07:36:07.306" v="157" actId="1076"/>
        <pc:sldMkLst>
          <pc:docMk/>
          <pc:sldMk cId="521794412" sldId="256"/>
        </pc:sldMkLst>
        <pc:spChg chg="add del mod">
          <ac:chgData name="강 우람" userId="9aef8d6093d4de02" providerId="LiveId" clId="{34A0D1DF-EC2A-4C9F-A7C8-8A66149B9D4F}" dt="2020-11-26T07:35:08.246" v="80" actId="478"/>
          <ac:spMkLst>
            <pc:docMk/>
            <pc:sldMk cId="521794412" sldId="256"/>
            <ac:spMk id="87" creationId="{181BF8E7-E4E8-4CA9-9A1B-D6CBE81A04E1}"/>
          </ac:spMkLst>
        </pc:spChg>
        <pc:spChg chg="add mod">
          <ac:chgData name="강 우람" userId="9aef8d6093d4de02" providerId="LiveId" clId="{34A0D1DF-EC2A-4C9F-A7C8-8A66149B9D4F}" dt="2020-11-26T07:36:07.306" v="157" actId="1076"/>
          <ac:spMkLst>
            <pc:docMk/>
            <pc:sldMk cId="521794412" sldId="256"/>
            <ac:spMk id="195" creationId="{F5738603-A680-464D-A5FC-E6AA972CE7D8}"/>
          </ac:spMkLst>
        </pc:spChg>
        <pc:picChg chg="add del">
          <ac:chgData name="강 우람" userId="9aef8d6093d4de02" providerId="LiveId" clId="{34A0D1DF-EC2A-4C9F-A7C8-8A66149B9D4F}" dt="2020-11-26T07:35:11.291" v="82"/>
          <ac:picMkLst>
            <pc:docMk/>
            <pc:sldMk cId="521794412" sldId="256"/>
            <ac:picMk id="194" creationId="{CAE23E08-5227-404F-933B-3282BF915A64}"/>
          </ac:picMkLst>
        </pc:picChg>
      </pc:sldChg>
      <pc:sldChg chg="addSp delSp modSp del">
        <pc:chgData name="강 우람" userId="9aef8d6093d4de02" providerId="LiveId" clId="{34A0D1DF-EC2A-4C9F-A7C8-8A66149B9D4F}" dt="2020-11-27T03:01:16.929" v="757" actId="2696"/>
        <pc:sldMkLst>
          <pc:docMk/>
          <pc:sldMk cId="3996423390" sldId="257"/>
        </pc:sldMkLst>
        <pc:picChg chg="add del mod">
          <ac:chgData name="강 우람" userId="9aef8d6093d4de02" providerId="LiveId" clId="{34A0D1DF-EC2A-4C9F-A7C8-8A66149B9D4F}" dt="2020-11-26T07:33:22.165" v="16" actId="478"/>
          <ac:picMkLst>
            <pc:docMk/>
            <pc:sldMk cId="3996423390" sldId="257"/>
            <ac:picMk id="37" creationId="{E9F2D601-8799-4DB7-BF35-461EA6C50FAB}"/>
          </ac:picMkLst>
        </pc:picChg>
      </pc:sldChg>
      <pc:sldChg chg="addSp delSp modSp">
        <pc:chgData name="강 우람" userId="9aef8d6093d4de02" providerId="LiveId" clId="{34A0D1DF-EC2A-4C9F-A7C8-8A66149B9D4F}" dt="2020-11-27T06:39:33.697" v="1753"/>
        <pc:sldMkLst>
          <pc:docMk/>
          <pc:sldMk cId="2077105500" sldId="258"/>
        </pc:sldMkLst>
        <pc:spChg chg="mod">
          <ac:chgData name="강 우람" userId="9aef8d6093d4de02" providerId="LiveId" clId="{34A0D1DF-EC2A-4C9F-A7C8-8A66149B9D4F}" dt="2020-11-27T06:32:38.138" v="1722" actId="1038"/>
          <ac:spMkLst>
            <pc:docMk/>
            <pc:sldMk cId="2077105500" sldId="258"/>
            <ac:spMk id="10" creationId="{CA2EAF26-5917-4EAA-ADE9-2A15991C49E5}"/>
          </ac:spMkLst>
        </pc:spChg>
        <pc:spChg chg="mod">
          <ac:chgData name="강 우람" userId="9aef8d6093d4de02" providerId="LiveId" clId="{34A0D1DF-EC2A-4C9F-A7C8-8A66149B9D4F}" dt="2020-11-27T06:32:22.253" v="1717" actId="404"/>
          <ac:spMkLst>
            <pc:docMk/>
            <pc:sldMk cId="2077105500" sldId="258"/>
            <ac:spMk id="11" creationId="{8413FEE9-9618-41D9-8741-501BE95551B2}"/>
          </ac:spMkLst>
        </pc:spChg>
        <pc:picChg chg="add mod ord">
          <ac:chgData name="강 우람" userId="9aef8d6093d4de02" providerId="LiveId" clId="{34A0D1DF-EC2A-4C9F-A7C8-8A66149B9D4F}" dt="2020-11-27T06:32:08.257" v="1714" actId="171"/>
          <ac:picMkLst>
            <pc:docMk/>
            <pc:sldMk cId="2077105500" sldId="258"/>
            <ac:picMk id="6" creationId="{89A3BA25-87D6-4484-8727-C76C5AEA7F87}"/>
          </ac:picMkLst>
        </pc:picChg>
        <pc:picChg chg="add del">
          <ac:chgData name="강 우람" userId="9aef8d6093d4de02" providerId="LiveId" clId="{34A0D1DF-EC2A-4C9F-A7C8-8A66149B9D4F}" dt="2020-11-27T06:39:33.697" v="1753"/>
          <ac:picMkLst>
            <pc:docMk/>
            <pc:sldMk cId="2077105500" sldId="258"/>
            <ac:picMk id="7" creationId="{FE7D161A-0A89-4B52-A701-578C7E54B3D6}"/>
          </ac:picMkLst>
        </pc:picChg>
        <pc:picChg chg="add mod">
          <ac:chgData name="강 우람" userId="9aef8d6093d4de02" providerId="LiveId" clId="{34A0D1DF-EC2A-4C9F-A7C8-8A66149B9D4F}" dt="2020-11-27T02:59:16.727" v="736" actId="1076"/>
          <ac:picMkLst>
            <pc:docMk/>
            <pc:sldMk cId="2077105500" sldId="258"/>
            <ac:picMk id="12" creationId="{213854C9-0034-4B2B-B8D0-6CB5227FAEBC}"/>
          </ac:picMkLst>
        </pc:picChg>
      </pc:sldChg>
      <pc:sldChg chg="addSp delSp modSp">
        <pc:chgData name="강 우람" userId="9aef8d6093d4de02" providerId="LiveId" clId="{34A0D1DF-EC2A-4C9F-A7C8-8A66149B9D4F}" dt="2020-11-27T06:39:36.700" v="1754" actId="478"/>
        <pc:sldMkLst>
          <pc:docMk/>
          <pc:sldMk cId="2064340031" sldId="259"/>
        </pc:sldMkLst>
        <pc:spChg chg="del">
          <ac:chgData name="강 우람" userId="9aef8d6093d4de02" providerId="LiveId" clId="{34A0D1DF-EC2A-4C9F-A7C8-8A66149B9D4F}" dt="2020-11-26T08:41:56.954" v="276" actId="478"/>
          <ac:spMkLst>
            <pc:docMk/>
            <pc:sldMk cId="2064340031" sldId="259"/>
            <ac:spMk id="7" creationId="{87C10B4F-3F69-44AA-95BD-C29A92369DE9}"/>
          </ac:spMkLst>
        </pc:spChg>
        <pc:spChg chg="del">
          <ac:chgData name="강 우람" userId="9aef8d6093d4de02" providerId="LiveId" clId="{34A0D1DF-EC2A-4C9F-A7C8-8A66149B9D4F}" dt="2020-11-26T08:41:56.229" v="275" actId="478"/>
          <ac:spMkLst>
            <pc:docMk/>
            <pc:sldMk cId="2064340031" sldId="259"/>
            <ac:spMk id="9" creationId="{51924C3A-BD27-4F01-BE9D-C8EAB042CB97}"/>
          </ac:spMkLst>
        </pc:spChg>
        <pc:picChg chg="add del">
          <ac:chgData name="강 우람" userId="9aef8d6093d4de02" providerId="LiveId" clId="{34A0D1DF-EC2A-4C9F-A7C8-8A66149B9D4F}" dt="2020-11-27T06:39:36.700" v="1754" actId="478"/>
          <ac:picMkLst>
            <pc:docMk/>
            <pc:sldMk cId="2064340031" sldId="259"/>
            <ac:picMk id="4" creationId="{DA3CA010-A0C0-4A0F-A68E-3EE972F30E18}"/>
          </ac:picMkLst>
        </pc:picChg>
        <pc:picChg chg="add ord">
          <ac:chgData name="강 우람" userId="9aef8d6093d4de02" providerId="LiveId" clId="{34A0D1DF-EC2A-4C9F-A7C8-8A66149B9D4F}" dt="2020-11-26T08:42:05.936" v="279" actId="166"/>
          <ac:picMkLst>
            <pc:docMk/>
            <pc:sldMk cId="2064340031" sldId="259"/>
            <ac:picMk id="10" creationId="{C797083F-6EB3-47D0-809C-6C57855D6CB3}"/>
          </ac:picMkLst>
        </pc:picChg>
        <pc:picChg chg="add del mod">
          <ac:chgData name="강 우람" userId="9aef8d6093d4de02" providerId="LiveId" clId="{34A0D1DF-EC2A-4C9F-A7C8-8A66149B9D4F}" dt="2020-11-26T08:40:55.468" v="270" actId="478"/>
          <ac:picMkLst>
            <pc:docMk/>
            <pc:sldMk cId="2064340031" sldId="259"/>
            <ac:picMk id="11" creationId="{7F58D565-02BF-4F45-B8D4-90A6689D9197}"/>
          </ac:picMkLst>
        </pc:picChg>
        <pc:picChg chg="add del mod">
          <ac:chgData name="강 우람" userId="9aef8d6093d4de02" providerId="LiveId" clId="{34A0D1DF-EC2A-4C9F-A7C8-8A66149B9D4F}" dt="2020-11-26T08:44:12.017" v="281" actId="478"/>
          <ac:picMkLst>
            <pc:docMk/>
            <pc:sldMk cId="2064340031" sldId="259"/>
            <ac:picMk id="12" creationId="{9E75B52B-D495-4EE9-96E5-F6B08B384A1C}"/>
          </ac:picMkLst>
        </pc:picChg>
        <pc:picChg chg="add mod">
          <ac:chgData name="강 우람" userId="9aef8d6093d4de02" providerId="LiveId" clId="{34A0D1DF-EC2A-4C9F-A7C8-8A66149B9D4F}" dt="2020-11-26T08:44:20.346" v="284" actId="14100"/>
          <ac:picMkLst>
            <pc:docMk/>
            <pc:sldMk cId="2064340031" sldId="259"/>
            <ac:picMk id="13" creationId="{4AF76DD0-A258-43B1-9FFB-7AB503D9EF3F}"/>
          </ac:picMkLst>
        </pc:picChg>
      </pc:sldChg>
      <pc:sldChg chg="addSp delSp modSp ord delAnim modAnim">
        <pc:chgData name="강 우람" userId="9aef8d6093d4de02" providerId="LiveId" clId="{34A0D1DF-EC2A-4C9F-A7C8-8A66149B9D4F}" dt="2020-11-27T07:59:08.106" v="1896" actId="14100"/>
        <pc:sldMkLst>
          <pc:docMk/>
          <pc:sldMk cId="2502416685" sldId="260"/>
        </pc:sldMkLst>
        <pc:spChg chg="del">
          <ac:chgData name="강 우람" userId="9aef8d6093d4de02" providerId="LiveId" clId="{34A0D1DF-EC2A-4C9F-A7C8-8A66149B9D4F}" dt="2020-11-27T02:03:19.698" v="481" actId="478"/>
          <ac:spMkLst>
            <pc:docMk/>
            <pc:sldMk cId="2502416685" sldId="260"/>
            <ac:spMk id="4" creationId="{8F3597D0-261B-4500-A510-5BE0A37B8FBF}"/>
          </ac:spMkLst>
        </pc:spChg>
        <pc:spChg chg="del mod">
          <ac:chgData name="강 우람" userId="9aef8d6093d4de02" providerId="LiveId" clId="{34A0D1DF-EC2A-4C9F-A7C8-8A66149B9D4F}" dt="2020-11-27T02:03:19.069" v="480" actId="478"/>
          <ac:spMkLst>
            <pc:docMk/>
            <pc:sldMk cId="2502416685" sldId="260"/>
            <ac:spMk id="5" creationId="{D9F228D9-C6BC-4B3A-A0B3-3B60A282295D}"/>
          </ac:spMkLst>
        </pc:spChg>
        <pc:spChg chg="add del mod">
          <ac:chgData name="강 우람" userId="9aef8d6093d4de02" providerId="LiveId" clId="{34A0D1DF-EC2A-4C9F-A7C8-8A66149B9D4F}" dt="2020-11-27T02:00:56.995" v="478" actId="478"/>
          <ac:spMkLst>
            <pc:docMk/>
            <pc:sldMk cId="2502416685" sldId="260"/>
            <ac:spMk id="8" creationId="{A0E294B9-72DE-4ADC-93BE-841F9C606A61}"/>
          </ac:spMkLst>
        </pc:spChg>
        <pc:picChg chg="add mod ord">
          <ac:chgData name="강 우람" userId="9aef8d6093d4de02" providerId="LiveId" clId="{34A0D1DF-EC2A-4C9F-A7C8-8A66149B9D4F}" dt="2020-11-27T07:59:03.969" v="1894" actId="14100"/>
          <ac:picMkLst>
            <pc:docMk/>
            <pc:sldMk cId="2502416685" sldId="260"/>
            <ac:picMk id="2" creationId="{17B01375-8D3C-4ABF-B842-7C976E3B3FED}"/>
          </ac:picMkLst>
        </pc:picChg>
        <pc:picChg chg="add mod">
          <ac:chgData name="강 우람" userId="9aef8d6093d4de02" providerId="LiveId" clId="{34A0D1DF-EC2A-4C9F-A7C8-8A66149B9D4F}" dt="2020-11-27T07:59:08.106" v="1896" actId="14100"/>
          <ac:picMkLst>
            <pc:docMk/>
            <pc:sldMk cId="2502416685" sldId="260"/>
            <ac:picMk id="3" creationId="{4FFC88E7-F6CB-4182-A626-36F33C554452}"/>
          </ac:picMkLst>
        </pc:picChg>
        <pc:picChg chg="add del mod ord">
          <ac:chgData name="강 우람" userId="9aef8d6093d4de02" providerId="LiveId" clId="{34A0D1DF-EC2A-4C9F-A7C8-8A66149B9D4F}" dt="2020-11-27T02:04:52.420" v="494" actId="478"/>
          <ac:picMkLst>
            <pc:docMk/>
            <pc:sldMk cId="2502416685" sldId="260"/>
            <ac:picMk id="6" creationId="{509296DB-71A1-4000-AD23-3C95F0611CDE}"/>
          </ac:picMkLst>
        </pc:picChg>
        <pc:picChg chg="add mod modCrop">
          <ac:chgData name="강 우람" userId="9aef8d6093d4de02" providerId="LiveId" clId="{34A0D1DF-EC2A-4C9F-A7C8-8A66149B9D4F}" dt="2020-11-27T02:05:01.790" v="495" actId="14100"/>
          <ac:picMkLst>
            <pc:docMk/>
            <pc:sldMk cId="2502416685" sldId="260"/>
            <ac:picMk id="7" creationId="{FD9C5BFA-A0B4-4929-B4E1-C2C68153C676}"/>
          </ac:picMkLst>
        </pc:picChg>
        <pc:picChg chg="add del mod">
          <ac:chgData name="강 우람" userId="9aef8d6093d4de02" providerId="LiveId" clId="{34A0D1DF-EC2A-4C9F-A7C8-8A66149B9D4F}" dt="2020-11-27T07:58:54.159" v="1889" actId="478"/>
          <ac:picMkLst>
            <pc:docMk/>
            <pc:sldMk cId="2502416685" sldId="260"/>
            <ac:picMk id="9" creationId="{D7CB8EFE-57E2-49C9-B0D4-0D1FD280BA00}"/>
          </ac:picMkLst>
        </pc:picChg>
        <pc:picChg chg="add del mod">
          <ac:chgData name="강 우람" userId="9aef8d6093d4de02" providerId="LiveId" clId="{34A0D1DF-EC2A-4C9F-A7C8-8A66149B9D4F}" dt="2020-11-27T07:58:53.275" v="1888" actId="478"/>
          <ac:picMkLst>
            <pc:docMk/>
            <pc:sldMk cId="2502416685" sldId="260"/>
            <ac:picMk id="10" creationId="{5E498809-EE02-4216-A527-EF8809294E4A}"/>
          </ac:picMkLst>
        </pc:picChg>
        <pc:picChg chg="add del mod modCrop">
          <ac:chgData name="강 우람" userId="9aef8d6093d4de02" providerId="LiveId" clId="{34A0D1DF-EC2A-4C9F-A7C8-8A66149B9D4F}" dt="2020-11-27T07:58:52.518" v="1887" actId="478"/>
          <ac:picMkLst>
            <pc:docMk/>
            <pc:sldMk cId="2502416685" sldId="260"/>
            <ac:picMk id="11" creationId="{6FB9A9CF-7103-4F45-A637-B7D08E3E5D6B}"/>
          </ac:picMkLst>
        </pc:picChg>
        <pc:picChg chg="add del mod">
          <ac:chgData name="강 우람" userId="9aef8d6093d4de02" providerId="LiveId" clId="{34A0D1DF-EC2A-4C9F-A7C8-8A66149B9D4F}" dt="2020-11-27T07:58:51.860" v="1886" actId="478"/>
          <ac:picMkLst>
            <pc:docMk/>
            <pc:sldMk cId="2502416685" sldId="260"/>
            <ac:picMk id="12" creationId="{24A1C500-8D4F-4DBF-A8DD-B6CA95F6F649}"/>
          </ac:picMkLst>
        </pc:picChg>
        <pc:picChg chg="add del">
          <ac:chgData name="강 우람" userId="9aef8d6093d4de02" providerId="LiveId" clId="{34A0D1DF-EC2A-4C9F-A7C8-8A66149B9D4F}" dt="2020-11-27T06:39:24.822" v="1750" actId="478"/>
          <ac:picMkLst>
            <pc:docMk/>
            <pc:sldMk cId="2502416685" sldId="260"/>
            <ac:picMk id="13" creationId="{F905473A-14FF-41E0-BE84-BDADD7E488B9}"/>
          </ac:picMkLst>
        </pc:picChg>
        <pc:picChg chg="add">
          <ac:chgData name="강 우람" userId="9aef8d6093d4de02" providerId="LiveId" clId="{34A0D1DF-EC2A-4C9F-A7C8-8A66149B9D4F}" dt="2020-11-27T06:39:25.056" v="1751"/>
          <ac:picMkLst>
            <pc:docMk/>
            <pc:sldMk cId="2502416685" sldId="260"/>
            <ac:picMk id="14" creationId="{B6DE017C-B235-49CB-B41B-54F66DC32AB0}"/>
          </ac:picMkLst>
        </pc:picChg>
      </pc:sldChg>
      <pc:sldChg chg="addSp delSp modSp ord">
        <pc:chgData name="강 우람" userId="9aef8d6093d4de02" providerId="LiveId" clId="{34A0D1DF-EC2A-4C9F-A7C8-8A66149B9D4F}" dt="2020-11-27T06:39:16.386" v="1747"/>
        <pc:sldMkLst>
          <pc:docMk/>
          <pc:sldMk cId="1596682212" sldId="261"/>
        </pc:sldMkLst>
        <pc:picChg chg="add del mod modCrop">
          <ac:chgData name="강 우람" userId="9aef8d6093d4de02" providerId="LiveId" clId="{34A0D1DF-EC2A-4C9F-A7C8-8A66149B9D4F}" dt="2020-11-27T02:39:24.412" v="621" actId="478"/>
          <ac:picMkLst>
            <pc:docMk/>
            <pc:sldMk cId="1596682212" sldId="261"/>
            <ac:picMk id="2" creationId="{95A49B24-5572-4664-9BEA-B62C1D03B019}"/>
          </ac:picMkLst>
        </pc:picChg>
        <pc:picChg chg="add mod">
          <ac:chgData name="강 우람" userId="9aef8d6093d4de02" providerId="LiveId" clId="{34A0D1DF-EC2A-4C9F-A7C8-8A66149B9D4F}" dt="2020-11-27T02:39:54.198" v="624" actId="14100"/>
          <ac:picMkLst>
            <pc:docMk/>
            <pc:sldMk cId="1596682212" sldId="261"/>
            <ac:picMk id="3" creationId="{BE9D2035-20C6-4FB1-97C8-36BF12F9DEB7}"/>
          </ac:picMkLst>
        </pc:picChg>
        <pc:picChg chg="add del">
          <ac:chgData name="강 우람" userId="9aef8d6093d4de02" providerId="LiveId" clId="{34A0D1DF-EC2A-4C9F-A7C8-8A66149B9D4F}" dt="2020-11-27T06:39:16.168" v="1746" actId="478"/>
          <ac:picMkLst>
            <pc:docMk/>
            <pc:sldMk cId="1596682212" sldId="261"/>
            <ac:picMk id="4" creationId="{6EBDC8AD-6102-4333-A84C-299EFBF51655}"/>
          </ac:picMkLst>
        </pc:picChg>
        <pc:picChg chg="add">
          <ac:chgData name="강 우람" userId="9aef8d6093d4de02" providerId="LiveId" clId="{34A0D1DF-EC2A-4C9F-A7C8-8A66149B9D4F}" dt="2020-11-27T06:39:16.386" v="1747"/>
          <ac:picMkLst>
            <pc:docMk/>
            <pc:sldMk cId="1596682212" sldId="261"/>
            <ac:picMk id="5" creationId="{5F1ACF66-568A-49C4-A651-CBB3ED82C4EC}"/>
          </ac:picMkLst>
        </pc:picChg>
      </pc:sldChg>
      <pc:sldChg chg="addSp delSp modSp add">
        <pc:chgData name="강 우람" userId="9aef8d6093d4de02" providerId="LiveId" clId="{34A0D1DF-EC2A-4C9F-A7C8-8A66149B9D4F}" dt="2020-11-27T08:00:19.705" v="1906" actId="14100"/>
        <pc:sldMkLst>
          <pc:docMk/>
          <pc:sldMk cId="4091225378" sldId="262"/>
        </pc:sldMkLst>
        <pc:spChg chg="del">
          <ac:chgData name="강 우람" userId="9aef8d6093d4de02" providerId="LiveId" clId="{34A0D1DF-EC2A-4C9F-A7C8-8A66149B9D4F}" dt="2020-11-26T08:39:31.118" v="267" actId="478"/>
          <ac:spMkLst>
            <pc:docMk/>
            <pc:sldMk cId="4091225378" sldId="262"/>
            <ac:spMk id="2" creationId="{C8AA3EA9-9AF8-41F4-A5B3-763AE9DEDC11}"/>
          </ac:spMkLst>
        </pc:spChg>
        <pc:spChg chg="del">
          <ac:chgData name="강 우람" userId="9aef8d6093d4de02" providerId="LiveId" clId="{34A0D1DF-EC2A-4C9F-A7C8-8A66149B9D4F}" dt="2020-11-26T08:39:32.995" v="268" actId="478"/>
          <ac:spMkLst>
            <pc:docMk/>
            <pc:sldMk cId="4091225378" sldId="262"/>
            <ac:spMk id="3" creationId="{ED57CA70-6982-4934-BB54-E4E76A800328}"/>
          </ac:spMkLst>
        </pc:spChg>
        <pc:picChg chg="add mod modCrop">
          <ac:chgData name="강 우람" userId="9aef8d6093d4de02" providerId="LiveId" clId="{34A0D1DF-EC2A-4C9F-A7C8-8A66149B9D4F}" dt="2020-11-27T08:00:19.705" v="1906" actId="14100"/>
          <ac:picMkLst>
            <pc:docMk/>
            <pc:sldMk cId="4091225378" sldId="262"/>
            <ac:picMk id="2" creationId="{A284E257-6978-43D6-AED5-F511AE4D3E10}"/>
          </ac:picMkLst>
        </pc:picChg>
        <pc:picChg chg="add del ord">
          <ac:chgData name="강 우람" userId="9aef8d6093d4de02" providerId="LiveId" clId="{34A0D1DF-EC2A-4C9F-A7C8-8A66149B9D4F}" dt="2020-11-27T02:59:26.097" v="739" actId="478"/>
          <ac:picMkLst>
            <pc:docMk/>
            <pc:sldMk cId="4091225378" sldId="262"/>
            <ac:picMk id="4" creationId="{FCD56959-CA7B-4D79-80E1-8278F6F6DF6F}"/>
          </ac:picMkLst>
        </pc:picChg>
        <pc:picChg chg="add del mod">
          <ac:chgData name="강 우람" userId="9aef8d6093d4de02" providerId="LiveId" clId="{34A0D1DF-EC2A-4C9F-A7C8-8A66149B9D4F}" dt="2020-11-26T08:47:17.252" v="289" actId="478"/>
          <ac:picMkLst>
            <pc:docMk/>
            <pc:sldMk cId="4091225378" sldId="262"/>
            <ac:picMk id="5" creationId="{26F5CC63-C0AA-4A9A-B331-E089B1059A6E}"/>
          </ac:picMkLst>
        </pc:picChg>
        <pc:picChg chg="add ord">
          <ac:chgData name="강 우람" userId="9aef8d6093d4de02" providerId="LiveId" clId="{34A0D1DF-EC2A-4C9F-A7C8-8A66149B9D4F}" dt="2020-11-27T07:59:59.969" v="1901" actId="170"/>
          <ac:picMkLst>
            <pc:docMk/>
            <pc:sldMk cId="4091225378" sldId="262"/>
            <ac:picMk id="5" creationId="{461CA3F4-357B-4C3D-94CA-DD44A46092BE}"/>
          </ac:picMkLst>
        </pc:picChg>
        <pc:picChg chg="add del mod">
          <ac:chgData name="강 우람" userId="9aef8d6093d4de02" providerId="LiveId" clId="{34A0D1DF-EC2A-4C9F-A7C8-8A66149B9D4F}" dt="2020-11-27T07:59:48.049" v="1897" actId="478"/>
          <ac:picMkLst>
            <pc:docMk/>
            <pc:sldMk cId="4091225378" sldId="262"/>
            <ac:picMk id="6" creationId="{03A48D7D-D134-45A9-AEF1-1E6CB682AA20}"/>
          </ac:picMkLst>
        </pc:picChg>
        <pc:picChg chg="add del mod">
          <ac:chgData name="강 우람" userId="9aef8d6093d4de02" providerId="LiveId" clId="{34A0D1DF-EC2A-4C9F-A7C8-8A66149B9D4F}" dt="2020-11-26T08:49:14.168" v="334" actId="478"/>
          <ac:picMkLst>
            <pc:docMk/>
            <pc:sldMk cId="4091225378" sldId="262"/>
            <ac:picMk id="7" creationId="{E69445D6-3C7A-4B56-8D5A-138738900882}"/>
          </ac:picMkLst>
        </pc:picChg>
      </pc:sldChg>
      <pc:sldChg chg="addSp delSp modSp add del">
        <pc:chgData name="강 우람" userId="9aef8d6093d4de02" providerId="LiveId" clId="{34A0D1DF-EC2A-4C9F-A7C8-8A66149B9D4F}" dt="2020-11-27T06:35:53.160" v="1742" actId="2696"/>
        <pc:sldMkLst>
          <pc:docMk/>
          <pc:sldMk cId="2217400448" sldId="263"/>
        </pc:sldMkLst>
        <pc:spChg chg="del">
          <ac:chgData name="강 우람" userId="9aef8d6093d4de02" providerId="LiveId" clId="{34A0D1DF-EC2A-4C9F-A7C8-8A66149B9D4F}" dt="2020-11-26T08:47:50.021" v="297" actId="478"/>
          <ac:spMkLst>
            <pc:docMk/>
            <pc:sldMk cId="2217400448" sldId="263"/>
            <ac:spMk id="2" creationId="{9EF4CDE3-034A-4AA5-A4D2-E2F03C06BFD0}"/>
          </ac:spMkLst>
        </pc:spChg>
        <pc:spChg chg="del">
          <ac:chgData name="강 우람" userId="9aef8d6093d4de02" providerId="LiveId" clId="{34A0D1DF-EC2A-4C9F-A7C8-8A66149B9D4F}" dt="2020-11-26T08:47:51.100" v="298" actId="478"/>
          <ac:spMkLst>
            <pc:docMk/>
            <pc:sldMk cId="2217400448" sldId="263"/>
            <ac:spMk id="3" creationId="{2C8DA9E1-F27B-4AE0-887B-C76968F3D7D8}"/>
          </ac:spMkLst>
        </pc:spChg>
        <pc:picChg chg="add mod">
          <ac:chgData name="강 우람" userId="9aef8d6093d4de02" providerId="LiveId" clId="{34A0D1DF-EC2A-4C9F-A7C8-8A66149B9D4F}" dt="2020-11-26T08:48:58.923" v="302" actId="14100"/>
          <ac:picMkLst>
            <pc:docMk/>
            <pc:sldMk cId="2217400448" sldId="263"/>
            <ac:picMk id="4" creationId="{C1F29146-2ECA-452D-B689-4A5BBADA4A9C}"/>
          </ac:picMkLst>
        </pc:picChg>
        <pc:picChg chg="add">
          <ac:chgData name="강 우람" userId="9aef8d6093d4de02" providerId="LiveId" clId="{34A0D1DF-EC2A-4C9F-A7C8-8A66149B9D4F}" dt="2020-11-27T02:59:28.310" v="740"/>
          <ac:picMkLst>
            <pc:docMk/>
            <pc:sldMk cId="2217400448" sldId="263"/>
            <ac:picMk id="5" creationId="{22F70BE1-0EC9-436F-BA1D-3B7AEF9F36A6}"/>
          </ac:picMkLst>
        </pc:picChg>
        <pc:picChg chg="add del mod">
          <ac:chgData name="강 우람" userId="9aef8d6093d4de02" providerId="LiveId" clId="{34A0D1DF-EC2A-4C9F-A7C8-8A66149B9D4F}" dt="2020-11-26T08:49:24.455" v="337" actId="478"/>
          <ac:picMkLst>
            <pc:docMk/>
            <pc:sldMk cId="2217400448" sldId="263"/>
            <ac:picMk id="5" creationId="{E9B49B8D-4854-4D0D-8B6A-E0233CF66C03}"/>
          </ac:picMkLst>
        </pc:picChg>
        <pc:picChg chg="add del">
          <ac:chgData name="강 우람" userId="9aef8d6093d4de02" providerId="LiveId" clId="{34A0D1DF-EC2A-4C9F-A7C8-8A66149B9D4F}" dt="2020-11-26T08:49:21.773" v="336"/>
          <ac:picMkLst>
            <pc:docMk/>
            <pc:sldMk cId="2217400448" sldId="263"/>
            <ac:picMk id="6" creationId="{83487E4F-09AB-490A-9367-4331A3D0E0BA}"/>
          </ac:picMkLst>
        </pc:picChg>
        <pc:picChg chg="add del">
          <ac:chgData name="강 우람" userId="9aef8d6093d4de02" providerId="LiveId" clId="{34A0D1DF-EC2A-4C9F-A7C8-8A66149B9D4F}" dt="2020-11-27T02:59:29.188" v="741" actId="478"/>
          <ac:picMkLst>
            <pc:docMk/>
            <pc:sldMk cId="2217400448" sldId="263"/>
            <ac:picMk id="7" creationId="{B0A6F2EE-89B0-4DD1-AEB7-0DEF31EE275A}"/>
          </ac:picMkLst>
        </pc:picChg>
      </pc:sldChg>
      <pc:sldChg chg="addSp delSp modSp add del">
        <pc:chgData name="강 우람" userId="9aef8d6093d4de02" providerId="LiveId" clId="{34A0D1DF-EC2A-4C9F-A7C8-8A66149B9D4F}" dt="2020-11-27T03:46:37.759" v="819" actId="2696"/>
        <pc:sldMkLst>
          <pc:docMk/>
          <pc:sldMk cId="1404995480" sldId="264"/>
        </pc:sldMkLst>
        <pc:spChg chg="del">
          <ac:chgData name="강 우람" userId="9aef8d6093d4de02" providerId="LiveId" clId="{34A0D1DF-EC2A-4C9F-A7C8-8A66149B9D4F}" dt="2020-11-26T08:49:54.190" v="340" actId="478"/>
          <ac:spMkLst>
            <pc:docMk/>
            <pc:sldMk cId="1404995480" sldId="264"/>
            <ac:spMk id="2" creationId="{9CAD870D-25B2-407D-A262-238E7182CCAE}"/>
          </ac:spMkLst>
        </pc:spChg>
        <pc:spChg chg="del">
          <ac:chgData name="강 우람" userId="9aef8d6093d4de02" providerId="LiveId" clId="{34A0D1DF-EC2A-4C9F-A7C8-8A66149B9D4F}" dt="2020-11-26T08:49:55.650" v="341" actId="478"/>
          <ac:spMkLst>
            <pc:docMk/>
            <pc:sldMk cId="1404995480" sldId="264"/>
            <ac:spMk id="3" creationId="{435FEBE8-B481-4FB8-8DD2-361BA688E68A}"/>
          </ac:spMkLst>
        </pc:spChg>
        <pc:picChg chg="add">
          <ac:chgData name="강 우람" userId="9aef8d6093d4de02" providerId="LiveId" clId="{34A0D1DF-EC2A-4C9F-A7C8-8A66149B9D4F}" dt="2020-11-27T02:59:31.416" v="742"/>
          <ac:picMkLst>
            <pc:docMk/>
            <pc:sldMk cId="1404995480" sldId="264"/>
            <ac:picMk id="3" creationId="{ADBC031B-BD76-4F5E-8416-05B817CBB580}"/>
          </ac:picMkLst>
        </pc:picChg>
        <pc:picChg chg="add del">
          <ac:chgData name="강 우람" userId="9aef8d6093d4de02" providerId="LiveId" clId="{34A0D1DF-EC2A-4C9F-A7C8-8A66149B9D4F}" dt="2020-11-26T08:49:57.908" v="343"/>
          <ac:picMkLst>
            <pc:docMk/>
            <pc:sldMk cId="1404995480" sldId="264"/>
            <ac:picMk id="4" creationId="{60AB790C-377B-48B8-9A89-008353AD8676}"/>
          </ac:picMkLst>
        </pc:picChg>
        <pc:picChg chg="add mod">
          <ac:chgData name="강 우람" userId="9aef8d6093d4de02" providerId="LiveId" clId="{34A0D1DF-EC2A-4C9F-A7C8-8A66149B9D4F}" dt="2020-11-26T08:50:42.347" v="347" actId="14100"/>
          <ac:picMkLst>
            <pc:docMk/>
            <pc:sldMk cId="1404995480" sldId="264"/>
            <ac:picMk id="5" creationId="{82D4B4F0-597C-475D-8781-38EE66120F72}"/>
          </ac:picMkLst>
        </pc:picChg>
      </pc:sldChg>
      <pc:sldChg chg="addSp delSp modSp add">
        <pc:chgData name="강 우람" userId="9aef8d6093d4de02" providerId="LiveId" clId="{34A0D1DF-EC2A-4C9F-A7C8-8A66149B9D4F}" dt="2020-11-27T02:59:51.998" v="746" actId="14100"/>
        <pc:sldMkLst>
          <pc:docMk/>
          <pc:sldMk cId="186272224" sldId="265"/>
        </pc:sldMkLst>
        <pc:spChg chg="del">
          <ac:chgData name="강 우람" userId="9aef8d6093d4de02" providerId="LiveId" clId="{34A0D1DF-EC2A-4C9F-A7C8-8A66149B9D4F}" dt="2020-11-27T01:38:50.568" v="456" actId="478"/>
          <ac:spMkLst>
            <pc:docMk/>
            <pc:sldMk cId="186272224" sldId="265"/>
            <ac:spMk id="2" creationId="{4D095EDF-4BB4-469B-B66A-DA0E33A9BF8C}"/>
          </ac:spMkLst>
        </pc:spChg>
        <pc:spChg chg="del">
          <ac:chgData name="강 우람" userId="9aef8d6093d4de02" providerId="LiveId" clId="{34A0D1DF-EC2A-4C9F-A7C8-8A66149B9D4F}" dt="2020-11-27T01:38:51.676" v="457" actId="478"/>
          <ac:spMkLst>
            <pc:docMk/>
            <pc:sldMk cId="186272224" sldId="265"/>
            <ac:spMk id="3" creationId="{26A64A23-524A-4E00-8715-68D43D5FF639}"/>
          </ac:spMkLst>
        </pc:spChg>
        <pc:picChg chg="add mod modCrop">
          <ac:chgData name="강 우람" userId="9aef8d6093d4de02" providerId="LiveId" clId="{34A0D1DF-EC2A-4C9F-A7C8-8A66149B9D4F}" dt="2020-11-27T02:59:51.998" v="746" actId="14100"/>
          <ac:picMkLst>
            <pc:docMk/>
            <pc:sldMk cId="186272224" sldId="265"/>
            <ac:picMk id="4" creationId="{07107F27-045A-440E-9DAC-8E2C7965F96D}"/>
          </ac:picMkLst>
        </pc:picChg>
        <pc:picChg chg="add">
          <ac:chgData name="강 우람" userId="9aef8d6093d4de02" providerId="LiveId" clId="{34A0D1DF-EC2A-4C9F-A7C8-8A66149B9D4F}" dt="2020-11-27T02:59:33.124" v="743"/>
          <ac:picMkLst>
            <pc:docMk/>
            <pc:sldMk cId="186272224" sldId="265"/>
            <ac:picMk id="5" creationId="{4654B22A-FC1D-4265-8D75-887EE825AC41}"/>
          </ac:picMkLst>
        </pc:picChg>
      </pc:sldChg>
      <pc:sldChg chg="addSp delSp modSp add del">
        <pc:chgData name="강 우람" userId="9aef8d6093d4de02" providerId="LiveId" clId="{34A0D1DF-EC2A-4C9F-A7C8-8A66149B9D4F}" dt="2020-11-27T06:08:33.702" v="1057" actId="2696"/>
        <pc:sldMkLst>
          <pc:docMk/>
          <pc:sldMk cId="976862682" sldId="266"/>
        </pc:sldMkLst>
        <pc:spChg chg="del">
          <ac:chgData name="강 우람" userId="9aef8d6093d4de02" providerId="LiveId" clId="{34A0D1DF-EC2A-4C9F-A7C8-8A66149B9D4F}" dt="2020-11-27T01:41:52.456" v="463" actId="478"/>
          <ac:spMkLst>
            <pc:docMk/>
            <pc:sldMk cId="976862682" sldId="266"/>
            <ac:spMk id="2" creationId="{55421B75-55F1-4C2B-9BBC-6941D2498531}"/>
          </ac:spMkLst>
        </pc:spChg>
        <pc:spChg chg="del">
          <ac:chgData name="강 우람" userId="9aef8d6093d4de02" providerId="LiveId" clId="{34A0D1DF-EC2A-4C9F-A7C8-8A66149B9D4F}" dt="2020-11-27T01:41:53.710" v="464" actId="478"/>
          <ac:spMkLst>
            <pc:docMk/>
            <pc:sldMk cId="976862682" sldId="266"/>
            <ac:spMk id="3" creationId="{D98D6899-4F26-40E1-869D-1AD4EE6DB65B}"/>
          </ac:spMkLst>
        </pc:spChg>
        <pc:picChg chg="add mod modCrop">
          <ac:chgData name="강 우람" userId="9aef8d6093d4de02" providerId="LiveId" clId="{34A0D1DF-EC2A-4C9F-A7C8-8A66149B9D4F}" dt="2020-11-27T01:44:13.765" v="469" actId="14100"/>
          <ac:picMkLst>
            <pc:docMk/>
            <pc:sldMk cId="976862682" sldId="266"/>
            <ac:picMk id="4" creationId="{60C77319-9F92-46FA-9E6A-FE1D5F7BD64D}"/>
          </ac:picMkLst>
        </pc:picChg>
        <pc:picChg chg="add">
          <ac:chgData name="강 우람" userId="9aef8d6093d4de02" providerId="LiveId" clId="{34A0D1DF-EC2A-4C9F-A7C8-8A66149B9D4F}" dt="2020-11-27T02:59:59.283" v="747"/>
          <ac:picMkLst>
            <pc:docMk/>
            <pc:sldMk cId="976862682" sldId="266"/>
            <ac:picMk id="5" creationId="{58EF309E-BCC0-4222-B69D-0EFFB2ABD1DA}"/>
          </ac:picMkLst>
        </pc:picChg>
      </pc:sldChg>
      <pc:sldChg chg="addSp delSp modSp add del">
        <pc:chgData name="강 우람" userId="9aef8d6093d4de02" providerId="LiveId" clId="{34A0D1DF-EC2A-4C9F-A7C8-8A66149B9D4F}" dt="2020-11-27T05:30:03.228" v="954" actId="2696"/>
        <pc:sldMkLst>
          <pc:docMk/>
          <pc:sldMk cId="120582381" sldId="267"/>
        </pc:sldMkLst>
        <pc:spChg chg="del mod">
          <ac:chgData name="강 우람" userId="9aef8d6093d4de02" providerId="LiveId" clId="{34A0D1DF-EC2A-4C9F-A7C8-8A66149B9D4F}" dt="2020-11-27T01:44:25.360" v="473" actId="478"/>
          <ac:spMkLst>
            <pc:docMk/>
            <pc:sldMk cId="120582381" sldId="267"/>
            <ac:spMk id="2" creationId="{1EB4A569-2CB8-451D-95AB-702EDFF790B3}"/>
          </ac:spMkLst>
        </pc:spChg>
        <pc:spChg chg="del">
          <ac:chgData name="강 우람" userId="9aef8d6093d4de02" providerId="LiveId" clId="{34A0D1DF-EC2A-4C9F-A7C8-8A66149B9D4F}" dt="2020-11-27T01:44:26.284" v="474" actId="478"/>
          <ac:spMkLst>
            <pc:docMk/>
            <pc:sldMk cId="120582381" sldId="267"/>
            <ac:spMk id="3" creationId="{E1318A5C-D698-4807-9A9A-8C67A2812091}"/>
          </ac:spMkLst>
        </pc:spChg>
        <pc:picChg chg="add del mod">
          <ac:chgData name="강 우람" userId="9aef8d6093d4de02" providerId="LiveId" clId="{34A0D1DF-EC2A-4C9F-A7C8-8A66149B9D4F}" dt="2020-11-27T02:30:46.412" v="593" actId="478"/>
          <ac:picMkLst>
            <pc:docMk/>
            <pc:sldMk cId="120582381" sldId="267"/>
            <ac:picMk id="4" creationId="{ED0B938B-DC54-42F8-A0D9-F56C547273B4}"/>
          </ac:picMkLst>
        </pc:picChg>
        <pc:picChg chg="add mod modCrop">
          <ac:chgData name="강 우람" userId="9aef8d6093d4de02" providerId="LiveId" clId="{34A0D1DF-EC2A-4C9F-A7C8-8A66149B9D4F}" dt="2020-11-27T02:31:29.813" v="603" actId="14100"/>
          <ac:picMkLst>
            <pc:docMk/>
            <pc:sldMk cId="120582381" sldId="267"/>
            <ac:picMk id="5" creationId="{1ABE5BBA-B67E-4066-85BF-7A62FF995574}"/>
          </ac:picMkLst>
        </pc:picChg>
        <pc:picChg chg="add">
          <ac:chgData name="강 우람" userId="9aef8d6093d4de02" providerId="LiveId" clId="{34A0D1DF-EC2A-4C9F-A7C8-8A66149B9D4F}" dt="2020-11-27T03:00:05.874" v="748"/>
          <ac:picMkLst>
            <pc:docMk/>
            <pc:sldMk cId="120582381" sldId="267"/>
            <ac:picMk id="6" creationId="{9E0B40E6-82A6-4027-A020-79B361FCD0FE}"/>
          </ac:picMkLst>
        </pc:picChg>
      </pc:sldChg>
      <pc:sldChg chg="addSp delSp modSp add">
        <pc:chgData name="강 우람" userId="9aef8d6093d4de02" providerId="LiveId" clId="{34A0D1DF-EC2A-4C9F-A7C8-8A66149B9D4F}" dt="2020-11-27T06:39:19.021" v="1749"/>
        <pc:sldMkLst>
          <pc:docMk/>
          <pc:sldMk cId="2995488941" sldId="268"/>
        </pc:sldMkLst>
        <pc:spChg chg="del">
          <ac:chgData name="강 우람" userId="9aef8d6093d4de02" providerId="LiveId" clId="{34A0D1DF-EC2A-4C9F-A7C8-8A66149B9D4F}" dt="2020-11-27T02:32:13.029" v="606" actId="478"/>
          <ac:spMkLst>
            <pc:docMk/>
            <pc:sldMk cId="2995488941" sldId="268"/>
            <ac:spMk id="2" creationId="{AA5EBFCC-E3B8-4683-AF75-9529231B3CA1}"/>
          </ac:spMkLst>
        </pc:spChg>
        <pc:spChg chg="del mod">
          <ac:chgData name="강 우람" userId="9aef8d6093d4de02" providerId="LiveId" clId="{34A0D1DF-EC2A-4C9F-A7C8-8A66149B9D4F}" dt="2020-11-27T02:32:17.577" v="609" actId="478"/>
          <ac:spMkLst>
            <pc:docMk/>
            <pc:sldMk cId="2995488941" sldId="268"/>
            <ac:spMk id="3" creationId="{199F00EF-8731-4285-B71E-DE1B48661BD1}"/>
          </ac:spMkLst>
        </pc:spChg>
        <pc:picChg chg="add mod">
          <ac:chgData name="강 우람" userId="9aef8d6093d4de02" providerId="LiveId" clId="{34A0D1DF-EC2A-4C9F-A7C8-8A66149B9D4F}" dt="2020-11-27T02:32:28.766" v="612" actId="14100"/>
          <ac:picMkLst>
            <pc:docMk/>
            <pc:sldMk cId="2995488941" sldId="268"/>
            <ac:picMk id="4" creationId="{C236D4B2-5428-49CA-8442-6F08E5DC157B}"/>
          </ac:picMkLst>
        </pc:picChg>
        <pc:picChg chg="add del">
          <ac:chgData name="강 우람" userId="9aef8d6093d4de02" providerId="LiveId" clId="{34A0D1DF-EC2A-4C9F-A7C8-8A66149B9D4F}" dt="2020-11-27T06:39:18.816" v="1748" actId="478"/>
          <ac:picMkLst>
            <pc:docMk/>
            <pc:sldMk cId="2995488941" sldId="268"/>
            <ac:picMk id="5" creationId="{932F2D8F-3965-4759-B2B7-3699DF562BB4}"/>
          </ac:picMkLst>
        </pc:picChg>
        <pc:picChg chg="add">
          <ac:chgData name="강 우람" userId="9aef8d6093d4de02" providerId="LiveId" clId="{34A0D1DF-EC2A-4C9F-A7C8-8A66149B9D4F}" dt="2020-11-27T06:39:19.021" v="1749"/>
          <ac:picMkLst>
            <pc:docMk/>
            <pc:sldMk cId="2995488941" sldId="268"/>
            <ac:picMk id="6" creationId="{4547E784-8249-4C47-B346-139A803032B0}"/>
          </ac:picMkLst>
        </pc:picChg>
      </pc:sldChg>
      <pc:sldChg chg="addSp delSp modSp add">
        <pc:chgData name="강 우람" userId="9aef8d6093d4de02" providerId="LiveId" clId="{34A0D1DF-EC2A-4C9F-A7C8-8A66149B9D4F}" dt="2020-11-27T06:39:06.110" v="1743" actId="1076"/>
        <pc:sldMkLst>
          <pc:docMk/>
          <pc:sldMk cId="1537306356" sldId="269"/>
        </pc:sldMkLst>
        <pc:spChg chg="del">
          <ac:chgData name="강 우람" userId="9aef8d6093d4de02" providerId="LiveId" clId="{34A0D1DF-EC2A-4C9F-A7C8-8A66149B9D4F}" dt="2020-11-27T02:46:16.687" v="626" actId="478"/>
          <ac:spMkLst>
            <pc:docMk/>
            <pc:sldMk cId="1537306356" sldId="269"/>
            <ac:spMk id="2" creationId="{D9F5F101-744D-4192-B010-6E2C929BD5D2}"/>
          </ac:spMkLst>
        </pc:spChg>
        <pc:spChg chg="del">
          <ac:chgData name="강 우람" userId="9aef8d6093d4de02" providerId="LiveId" clId="{34A0D1DF-EC2A-4C9F-A7C8-8A66149B9D4F}" dt="2020-11-27T02:46:17.687" v="627" actId="478"/>
          <ac:spMkLst>
            <pc:docMk/>
            <pc:sldMk cId="1537306356" sldId="269"/>
            <ac:spMk id="3" creationId="{00C1210A-CB76-4516-A22C-7F7C01AF2F0C}"/>
          </ac:spMkLst>
        </pc:spChg>
        <pc:grpChg chg="add del mod">
          <ac:chgData name="강 우람" userId="9aef8d6093d4de02" providerId="LiveId" clId="{34A0D1DF-EC2A-4C9F-A7C8-8A66149B9D4F}" dt="2020-11-27T03:39:19.359" v="770" actId="478"/>
          <ac:grpSpMkLst>
            <pc:docMk/>
            <pc:sldMk cId="1537306356" sldId="269"/>
            <ac:grpSpMk id="6" creationId="{8EBE0331-FE41-471B-B29B-4537B1AD5383}"/>
          </ac:grpSpMkLst>
        </pc:grpChg>
        <pc:grpChg chg="add mod">
          <ac:chgData name="강 우람" userId="9aef8d6093d4de02" providerId="LiveId" clId="{34A0D1DF-EC2A-4C9F-A7C8-8A66149B9D4F}" dt="2020-11-27T03:41:12.499" v="788" actId="164"/>
          <ac:grpSpMkLst>
            <pc:docMk/>
            <pc:sldMk cId="1537306356" sldId="269"/>
            <ac:grpSpMk id="10" creationId="{EF64B66F-3FA4-452E-A951-689AEB21C878}"/>
          </ac:grpSpMkLst>
        </pc:grpChg>
        <pc:picChg chg="add mod modCrop">
          <ac:chgData name="강 우람" userId="9aef8d6093d4de02" providerId="LiveId" clId="{34A0D1DF-EC2A-4C9F-A7C8-8A66149B9D4F}" dt="2020-11-27T02:48:24.359" v="643" actId="164"/>
          <ac:picMkLst>
            <pc:docMk/>
            <pc:sldMk cId="1537306356" sldId="269"/>
            <ac:picMk id="4" creationId="{A2B7F706-A4F7-45E7-BF88-FE897C2333F1}"/>
          </ac:picMkLst>
        </pc:picChg>
        <pc:picChg chg="add mod modCrop">
          <ac:chgData name="강 우람" userId="9aef8d6093d4de02" providerId="LiveId" clId="{34A0D1DF-EC2A-4C9F-A7C8-8A66149B9D4F}" dt="2020-11-27T02:48:24.359" v="643" actId="164"/>
          <ac:picMkLst>
            <pc:docMk/>
            <pc:sldMk cId="1537306356" sldId="269"/>
            <ac:picMk id="5" creationId="{9BC8795F-6A0E-4C48-8507-E2AD33F7C296}"/>
          </ac:picMkLst>
        </pc:picChg>
        <pc:picChg chg="add">
          <ac:chgData name="강 우람" userId="9aef8d6093d4de02" providerId="LiveId" clId="{34A0D1DF-EC2A-4C9F-A7C8-8A66149B9D4F}" dt="2020-11-27T03:00:12.432" v="752"/>
          <ac:picMkLst>
            <pc:docMk/>
            <pc:sldMk cId="1537306356" sldId="269"/>
            <ac:picMk id="7" creationId="{3EC2A77B-0ED0-4A45-B5C2-F2458F57CB0F}"/>
          </ac:picMkLst>
        </pc:picChg>
        <pc:picChg chg="add mod ord modCrop">
          <ac:chgData name="강 우람" userId="9aef8d6093d4de02" providerId="LiveId" clId="{34A0D1DF-EC2A-4C9F-A7C8-8A66149B9D4F}" dt="2020-11-27T03:41:12.499" v="788" actId="164"/>
          <ac:picMkLst>
            <pc:docMk/>
            <pc:sldMk cId="1537306356" sldId="269"/>
            <ac:picMk id="8" creationId="{938255E6-CD46-4063-9A2C-A54515C58E06}"/>
          </ac:picMkLst>
        </pc:picChg>
        <pc:picChg chg="add mod modCrop">
          <ac:chgData name="강 우람" userId="9aef8d6093d4de02" providerId="LiveId" clId="{34A0D1DF-EC2A-4C9F-A7C8-8A66149B9D4F}" dt="2020-11-27T03:41:12.499" v="788" actId="164"/>
          <ac:picMkLst>
            <pc:docMk/>
            <pc:sldMk cId="1537306356" sldId="269"/>
            <ac:picMk id="9" creationId="{47E376D8-3210-4C8F-8F62-F583D554654C}"/>
          </ac:picMkLst>
        </pc:picChg>
        <pc:picChg chg="add mod">
          <ac:chgData name="강 우람" userId="9aef8d6093d4de02" providerId="LiveId" clId="{34A0D1DF-EC2A-4C9F-A7C8-8A66149B9D4F}" dt="2020-11-27T06:39:06.110" v="1743" actId="1076"/>
          <ac:picMkLst>
            <pc:docMk/>
            <pc:sldMk cId="1537306356" sldId="269"/>
            <ac:picMk id="11" creationId="{AE27D84A-F43C-405B-8594-113E91681E11}"/>
          </ac:picMkLst>
        </pc:picChg>
      </pc:sldChg>
      <pc:sldChg chg="addSp delSp modSp add">
        <pc:chgData name="강 우람" userId="9aef8d6093d4de02" providerId="LiveId" clId="{34A0D1DF-EC2A-4C9F-A7C8-8A66149B9D4F}" dt="2020-11-27T06:40:35.459" v="1762"/>
        <pc:sldMkLst>
          <pc:docMk/>
          <pc:sldMk cId="1296160739" sldId="270"/>
        </pc:sldMkLst>
        <pc:spChg chg="del">
          <ac:chgData name="강 우람" userId="9aef8d6093d4de02" providerId="LiveId" clId="{34A0D1DF-EC2A-4C9F-A7C8-8A66149B9D4F}" dt="2020-11-27T02:49:18.566" v="647" actId="478"/>
          <ac:spMkLst>
            <pc:docMk/>
            <pc:sldMk cId="1296160739" sldId="270"/>
            <ac:spMk id="2" creationId="{A51420DB-D7B3-4396-87BA-264D1C150044}"/>
          </ac:spMkLst>
        </pc:spChg>
        <pc:spChg chg="del">
          <ac:chgData name="강 우람" userId="9aef8d6093d4de02" providerId="LiveId" clId="{34A0D1DF-EC2A-4C9F-A7C8-8A66149B9D4F}" dt="2020-11-27T02:49:19.365" v="648" actId="478"/>
          <ac:spMkLst>
            <pc:docMk/>
            <pc:sldMk cId="1296160739" sldId="270"/>
            <ac:spMk id="3" creationId="{6ACDB2E6-B1D6-451E-8B4B-6538E126A4EB}"/>
          </ac:spMkLst>
        </pc:spChg>
        <pc:grpChg chg="add mod">
          <ac:chgData name="강 우람" userId="9aef8d6093d4de02" providerId="LiveId" clId="{34A0D1DF-EC2A-4C9F-A7C8-8A66149B9D4F}" dt="2020-11-27T05:50:35.105" v="1055" actId="164"/>
          <ac:grpSpMkLst>
            <pc:docMk/>
            <pc:sldMk cId="1296160739" sldId="270"/>
            <ac:grpSpMk id="12" creationId="{BE795E27-D410-4B72-852A-227F7D9E3DDB}"/>
          </ac:grpSpMkLst>
        </pc:grpChg>
        <pc:picChg chg="add del mod modCrop">
          <ac:chgData name="강 우람" userId="9aef8d6093d4de02" providerId="LiveId" clId="{34A0D1DF-EC2A-4C9F-A7C8-8A66149B9D4F}" dt="2020-11-27T03:41:42.417" v="789" actId="478"/>
          <ac:picMkLst>
            <pc:docMk/>
            <pc:sldMk cId="1296160739" sldId="270"/>
            <ac:picMk id="4" creationId="{1947FB10-4088-4BA2-8BF6-A76119E521B2}"/>
          </ac:picMkLst>
        </pc:picChg>
        <pc:picChg chg="add">
          <ac:chgData name="강 우람" userId="9aef8d6093d4de02" providerId="LiveId" clId="{34A0D1DF-EC2A-4C9F-A7C8-8A66149B9D4F}" dt="2020-11-27T03:00:13.948" v="753"/>
          <ac:picMkLst>
            <pc:docMk/>
            <pc:sldMk cId="1296160739" sldId="270"/>
            <ac:picMk id="5" creationId="{26F0AC7D-C50A-49BB-87A0-19319CE6A9BA}"/>
          </ac:picMkLst>
        </pc:picChg>
        <pc:picChg chg="add del mod ord modCrop">
          <ac:chgData name="강 우람" userId="9aef8d6093d4de02" providerId="LiveId" clId="{34A0D1DF-EC2A-4C9F-A7C8-8A66149B9D4F}" dt="2020-11-27T05:41:57.984" v="999" actId="478"/>
          <ac:picMkLst>
            <pc:docMk/>
            <pc:sldMk cId="1296160739" sldId="270"/>
            <ac:picMk id="6" creationId="{481627DB-89D0-4DED-8329-583FCD3B2885}"/>
          </ac:picMkLst>
        </pc:picChg>
        <pc:picChg chg="add del mod ord modCrop">
          <ac:chgData name="강 우람" userId="9aef8d6093d4de02" providerId="LiveId" clId="{34A0D1DF-EC2A-4C9F-A7C8-8A66149B9D4F}" dt="2020-11-27T05:43:29.357" v="1011" actId="478"/>
          <ac:picMkLst>
            <pc:docMk/>
            <pc:sldMk cId="1296160739" sldId="270"/>
            <ac:picMk id="7" creationId="{FA5D5748-B357-4A1A-B9B2-B320EB1C4586}"/>
          </ac:picMkLst>
        </pc:picChg>
        <pc:picChg chg="add mod modCrop">
          <ac:chgData name="강 우람" userId="9aef8d6093d4de02" providerId="LiveId" clId="{34A0D1DF-EC2A-4C9F-A7C8-8A66149B9D4F}" dt="2020-11-27T05:49:13.917" v="1035" actId="14100"/>
          <ac:picMkLst>
            <pc:docMk/>
            <pc:sldMk cId="1296160739" sldId="270"/>
            <ac:picMk id="8" creationId="{AE725AE8-6618-4372-86EA-4EF2EA9EB666}"/>
          </ac:picMkLst>
        </pc:picChg>
        <pc:picChg chg="add mod ord modCrop">
          <ac:chgData name="강 우람" userId="9aef8d6093d4de02" providerId="LiveId" clId="{34A0D1DF-EC2A-4C9F-A7C8-8A66149B9D4F}" dt="2020-11-27T05:50:35.105" v="1055" actId="164"/>
          <ac:picMkLst>
            <pc:docMk/>
            <pc:sldMk cId="1296160739" sldId="270"/>
            <ac:picMk id="9" creationId="{4F614BA1-CC64-4FB9-9825-434A94FF9CC9}"/>
          </ac:picMkLst>
        </pc:picChg>
        <pc:picChg chg="add mod modCrop">
          <ac:chgData name="강 우람" userId="9aef8d6093d4de02" providerId="LiveId" clId="{34A0D1DF-EC2A-4C9F-A7C8-8A66149B9D4F}" dt="2020-11-27T05:49:45.116" v="1044" actId="14100"/>
          <ac:picMkLst>
            <pc:docMk/>
            <pc:sldMk cId="1296160739" sldId="270"/>
            <ac:picMk id="10" creationId="{F0765C2E-FC2D-4EA2-B87D-318DF7939A9A}"/>
          </ac:picMkLst>
        </pc:picChg>
        <pc:picChg chg="add mod modCrop">
          <ac:chgData name="강 우람" userId="9aef8d6093d4de02" providerId="LiveId" clId="{34A0D1DF-EC2A-4C9F-A7C8-8A66149B9D4F}" dt="2020-11-27T05:50:35.105" v="1055" actId="164"/>
          <ac:picMkLst>
            <pc:docMk/>
            <pc:sldMk cId="1296160739" sldId="270"/>
            <ac:picMk id="11" creationId="{89D57128-EF84-43BF-A57D-6FB20AF7C32A}"/>
          </ac:picMkLst>
        </pc:picChg>
        <pc:picChg chg="add del">
          <ac:chgData name="강 우람" userId="9aef8d6093d4de02" providerId="LiveId" clId="{34A0D1DF-EC2A-4C9F-A7C8-8A66149B9D4F}" dt="2020-11-27T06:39:10.382" v="1744" actId="478"/>
          <ac:picMkLst>
            <pc:docMk/>
            <pc:sldMk cId="1296160739" sldId="270"/>
            <ac:picMk id="13" creationId="{D56BC801-4399-41D5-90DF-E0B79CE8463B}"/>
          </ac:picMkLst>
        </pc:picChg>
        <pc:picChg chg="add del">
          <ac:chgData name="강 우람" userId="9aef8d6093d4de02" providerId="LiveId" clId="{34A0D1DF-EC2A-4C9F-A7C8-8A66149B9D4F}" dt="2020-11-27T06:40:23.929" v="1757" actId="478"/>
          <ac:picMkLst>
            <pc:docMk/>
            <pc:sldMk cId="1296160739" sldId="270"/>
            <ac:picMk id="14" creationId="{F0136822-3792-450C-A206-532824559579}"/>
          </ac:picMkLst>
        </pc:picChg>
        <pc:picChg chg="add del">
          <ac:chgData name="강 우람" userId="9aef8d6093d4de02" providerId="LiveId" clId="{34A0D1DF-EC2A-4C9F-A7C8-8A66149B9D4F}" dt="2020-11-27T06:40:23.034" v="1756" actId="478"/>
          <ac:picMkLst>
            <pc:docMk/>
            <pc:sldMk cId="1296160739" sldId="270"/>
            <ac:picMk id="15" creationId="{FC2BD673-B197-49E1-AC16-838D3FFE34B8}"/>
          </ac:picMkLst>
        </pc:picChg>
        <pc:picChg chg="add">
          <ac:chgData name="강 우람" userId="9aef8d6093d4de02" providerId="LiveId" clId="{34A0D1DF-EC2A-4C9F-A7C8-8A66149B9D4F}" dt="2020-11-27T06:40:35.459" v="1762"/>
          <ac:picMkLst>
            <pc:docMk/>
            <pc:sldMk cId="1296160739" sldId="270"/>
            <ac:picMk id="16" creationId="{764F67D6-5A13-4C07-9377-12AEEEF3B6A4}"/>
          </ac:picMkLst>
        </pc:picChg>
      </pc:sldChg>
      <pc:sldChg chg="addSp delSp modSp add">
        <pc:chgData name="강 우람" userId="9aef8d6093d4de02" providerId="LiveId" clId="{34A0D1DF-EC2A-4C9F-A7C8-8A66149B9D4F}" dt="2020-11-27T06:40:36.415" v="1763"/>
        <pc:sldMkLst>
          <pc:docMk/>
          <pc:sldMk cId="702109907" sldId="271"/>
        </pc:sldMkLst>
        <pc:picChg chg="add mod modCrop">
          <ac:chgData name="강 우람" userId="9aef8d6093d4de02" providerId="LiveId" clId="{34A0D1DF-EC2A-4C9F-A7C8-8A66149B9D4F}" dt="2020-11-27T02:51:46.010" v="666" actId="14100"/>
          <ac:picMkLst>
            <pc:docMk/>
            <pc:sldMk cId="702109907" sldId="271"/>
            <ac:picMk id="2" creationId="{6633DC81-6D5A-4E64-A8F3-5DD911E09BE2}"/>
          </ac:picMkLst>
        </pc:picChg>
        <pc:picChg chg="add del">
          <ac:chgData name="강 우람" userId="9aef8d6093d4de02" providerId="LiveId" clId="{34A0D1DF-EC2A-4C9F-A7C8-8A66149B9D4F}" dt="2020-11-27T06:40:30.211" v="1761" actId="478"/>
          <ac:picMkLst>
            <pc:docMk/>
            <pc:sldMk cId="702109907" sldId="271"/>
            <ac:picMk id="3" creationId="{EDDF9066-BC0B-404A-A3FE-8EF8E2B40CD3}"/>
          </ac:picMkLst>
        </pc:picChg>
        <pc:picChg chg="add">
          <ac:chgData name="강 우람" userId="9aef8d6093d4de02" providerId="LiveId" clId="{34A0D1DF-EC2A-4C9F-A7C8-8A66149B9D4F}" dt="2020-11-27T06:40:36.415" v="1763"/>
          <ac:picMkLst>
            <pc:docMk/>
            <pc:sldMk cId="702109907" sldId="271"/>
            <ac:picMk id="4" creationId="{8CB6556B-B800-4F25-9FD3-EC9FE6E47ECC}"/>
          </ac:picMkLst>
        </pc:picChg>
      </pc:sldChg>
      <pc:sldChg chg="addSp delSp modSp add delAnim modAnim">
        <pc:chgData name="강 우람" userId="9aef8d6093d4de02" providerId="LiveId" clId="{34A0D1DF-EC2A-4C9F-A7C8-8A66149B9D4F}" dt="2020-11-27T07:41:28.887" v="1885"/>
        <pc:sldMkLst>
          <pc:docMk/>
          <pc:sldMk cId="1609829552" sldId="272"/>
        </pc:sldMkLst>
        <pc:picChg chg="add mod modCrop">
          <ac:chgData name="강 우람" userId="9aef8d6093d4de02" providerId="LiveId" clId="{34A0D1DF-EC2A-4C9F-A7C8-8A66149B9D4F}" dt="2020-11-27T02:55:09.808" v="696" actId="14100"/>
          <ac:picMkLst>
            <pc:docMk/>
            <pc:sldMk cId="1609829552" sldId="272"/>
            <ac:picMk id="2" creationId="{65E9F590-D94E-40AE-A344-180710906EA5}"/>
          </ac:picMkLst>
        </pc:picChg>
        <pc:picChg chg="add del mod modCrop">
          <ac:chgData name="강 우람" userId="9aef8d6093d4de02" providerId="LiveId" clId="{34A0D1DF-EC2A-4C9F-A7C8-8A66149B9D4F}" dt="2020-11-27T07:40:30.458" v="1868" actId="478"/>
          <ac:picMkLst>
            <pc:docMk/>
            <pc:sldMk cId="1609829552" sldId="272"/>
            <ac:picMk id="3" creationId="{A06B9069-4FAD-4C0A-9B54-4E2A5B2071F0}"/>
          </ac:picMkLst>
        </pc:picChg>
        <pc:picChg chg="add mod ord modCrop">
          <ac:chgData name="강 우람" userId="9aef8d6093d4de02" providerId="LiveId" clId="{34A0D1DF-EC2A-4C9F-A7C8-8A66149B9D4F}" dt="2020-11-27T07:41:05.565" v="1882" actId="170"/>
          <ac:picMkLst>
            <pc:docMk/>
            <pc:sldMk cId="1609829552" sldId="272"/>
            <ac:picMk id="4" creationId="{4BE8F338-BD5A-43E5-806D-A534CF0B22FF}"/>
          </ac:picMkLst>
        </pc:picChg>
        <pc:picChg chg="add del">
          <ac:chgData name="강 우람" userId="9aef8d6093d4de02" providerId="LiveId" clId="{34A0D1DF-EC2A-4C9F-A7C8-8A66149B9D4F}" dt="2020-11-27T06:40:25.598" v="1758" actId="478"/>
          <ac:picMkLst>
            <pc:docMk/>
            <pc:sldMk cId="1609829552" sldId="272"/>
            <ac:picMk id="5" creationId="{5C537057-C82C-46D8-A24A-780C8EA44AEF}"/>
          </ac:picMkLst>
        </pc:picChg>
        <pc:picChg chg="add">
          <ac:chgData name="강 우람" userId="9aef8d6093d4de02" providerId="LiveId" clId="{34A0D1DF-EC2A-4C9F-A7C8-8A66149B9D4F}" dt="2020-11-27T06:40:44.626" v="1768"/>
          <ac:picMkLst>
            <pc:docMk/>
            <pc:sldMk cId="1609829552" sldId="272"/>
            <ac:picMk id="6" creationId="{9001F936-401D-4C31-BC53-63CFA6E05DF1}"/>
          </ac:picMkLst>
        </pc:picChg>
        <pc:picChg chg="add del mod modCrop">
          <ac:chgData name="강 우람" userId="9aef8d6093d4de02" providerId="LiveId" clId="{34A0D1DF-EC2A-4C9F-A7C8-8A66149B9D4F}" dt="2020-11-27T07:39:57.766" v="1860" actId="478"/>
          <ac:picMkLst>
            <pc:docMk/>
            <pc:sldMk cId="1609829552" sldId="272"/>
            <ac:picMk id="7" creationId="{5E3B54EC-D042-4F2F-A733-7C1F001B9496}"/>
          </ac:picMkLst>
        </pc:picChg>
        <pc:picChg chg="add mod ord modCrop">
          <ac:chgData name="강 우람" userId="9aef8d6093d4de02" providerId="LiveId" clId="{34A0D1DF-EC2A-4C9F-A7C8-8A66149B9D4F}" dt="2020-11-27T07:41:01.434" v="1881" actId="171"/>
          <ac:picMkLst>
            <pc:docMk/>
            <pc:sldMk cId="1609829552" sldId="272"/>
            <ac:picMk id="8" creationId="{ADE34676-3F59-49EE-BC1E-DC8054BE5066}"/>
          </ac:picMkLst>
        </pc:picChg>
      </pc:sldChg>
      <pc:sldChg chg="addSp modSp add del">
        <pc:chgData name="강 우람" userId="9aef8d6093d4de02" providerId="LiveId" clId="{34A0D1DF-EC2A-4C9F-A7C8-8A66149B9D4F}" dt="2020-11-27T02:57:34.788" v="726" actId="2696"/>
        <pc:sldMkLst>
          <pc:docMk/>
          <pc:sldMk cId="1029997534" sldId="273"/>
        </pc:sldMkLst>
        <pc:picChg chg="add mod modCrop">
          <ac:chgData name="강 우람" userId="9aef8d6093d4de02" providerId="LiveId" clId="{34A0D1DF-EC2A-4C9F-A7C8-8A66149B9D4F}" dt="2020-11-27T02:57:28.791" v="725" actId="14100"/>
          <ac:picMkLst>
            <pc:docMk/>
            <pc:sldMk cId="1029997534" sldId="273"/>
            <ac:picMk id="2" creationId="{403AB1E8-EC31-4CB9-8173-A267A7B4704D}"/>
          </ac:picMkLst>
        </pc:picChg>
      </pc:sldChg>
      <pc:sldChg chg="addSp delSp modSp add ord">
        <pc:chgData name="강 우람" userId="9aef8d6093d4de02" providerId="LiveId" clId="{34A0D1DF-EC2A-4C9F-A7C8-8A66149B9D4F}" dt="2020-11-27T08:04:44.835" v="1917" actId="14100"/>
        <pc:sldMkLst>
          <pc:docMk/>
          <pc:sldMk cId="3503409042" sldId="273"/>
        </pc:sldMkLst>
        <pc:picChg chg="add del mod modCrop">
          <ac:chgData name="강 우람" userId="9aef8d6093d4de02" providerId="LiveId" clId="{34A0D1DF-EC2A-4C9F-A7C8-8A66149B9D4F}" dt="2020-11-27T07:26:13.424" v="1844" actId="478"/>
          <ac:picMkLst>
            <pc:docMk/>
            <pc:sldMk cId="3503409042" sldId="273"/>
            <ac:picMk id="2" creationId="{2ECE56E2-54F8-4E52-952E-E3FBFC82EC4B}"/>
          </ac:picMkLst>
        </pc:picChg>
        <pc:picChg chg="add del">
          <ac:chgData name="강 우람" userId="9aef8d6093d4de02" providerId="LiveId" clId="{34A0D1DF-EC2A-4C9F-A7C8-8A66149B9D4F}" dt="2020-11-27T06:40:28.608" v="1760" actId="478"/>
          <ac:picMkLst>
            <pc:docMk/>
            <pc:sldMk cId="3503409042" sldId="273"/>
            <ac:picMk id="3" creationId="{BFEC8F25-DE9B-43DC-AFB7-4F4B62B0928F}"/>
          </ac:picMkLst>
        </pc:picChg>
        <pc:picChg chg="add ord">
          <ac:chgData name="강 우람" userId="9aef8d6093d4de02" providerId="LiveId" clId="{34A0D1DF-EC2A-4C9F-A7C8-8A66149B9D4F}" dt="2020-11-27T08:04:28.892" v="1913" actId="170"/>
          <ac:picMkLst>
            <pc:docMk/>
            <pc:sldMk cId="3503409042" sldId="273"/>
            <ac:picMk id="4" creationId="{158C7B62-239B-4B4A-9542-08942FA7416A}"/>
          </ac:picMkLst>
        </pc:picChg>
        <pc:picChg chg="add del mod modCrop">
          <ac:chgData name="강 우람" userId="9aef8d6093d4de02" providerId="LiveId" clId="{34A0D1DF-EC2A-4C9F-A7C8-8A66149B9D4F}" dt="2020-11-27T08:04:09.723" v="1907" actId="478"/>
          <ac:picMkLst>
            <pc:docMk/>
            <pc:sldMk cId="3503409042" sldId="273"/>
            <ac:picMk id="5" creationId="{0804DF1A-795A-4AF3-84A0-C85BF78EF319}"/>
          </ac:picMkLst>
        </pc:picChg>
        <pc:picChg chg="add mod modCrop">
          <ac:chgData name="강 우람" userId="9aef8d6093d4de02" providerId="LiveId" clId="{34A0D1DF-EC2A-4C9F-A7C8-8A66149B9D4F}" dt="2020-11-27T08:04:44.835" v="1917" actId="14100"/>
          <ac:picMkLst>
            <pc:docMk/>
            <pc:sldMk cId="3503409042" sldId="273"/>
            <ac:picMk id="6" creationId="{CF9D8AF0-75D5-462F-B254-218FA6855DE9}"/>
          </ac:picMkLst>
        </pc:picChg>
      </pc:sldChg>
      <pc:sldChg chg="addSp delSp modSp add">
        <pc:chgData name="강 우람" userId="9aef8d6093d4de02" providerId="LiveId" clId="{34A0D1DF-EC2A-4C9F-A7C8-8A66149B9D4F}" dt="2020-11-27T06:40:43.473" v="1767"/>
        <pc:sldMkLst>
          <pc:docMk/>
          <pc:sldMk cId="734388583" sldId="274"/>
        </pc:sldMkLst>
        <pc:picChg chg="add mod modCrop">
          <ac:chgData name="강 우람" userId="9aef8d6093d4de02" providerId="LiveId" clId="{34A0D1DF-EC2A-4C9F-A7C8-8A66149B9D4F}" dt="2020-11-27T03:43:44.434" v="808" actId="14100"/>
          <ac:picMkLst>
            <pc:docMk/>
            <pc:sldMk cId="734388583" sldId="274"/>
            <ac:picMk id="2" creationId="{3506DC61-0AAA-4260-91D3-2F204BEDCACE}"/>
          </ac:picMkLst>
        </pc:picChg>
        <pc:picChg chg="add del">
          <ac:chgData name="강 우람" userId="9aef8d6093d4de02" providerId="LiveId" clId="{34A0D1DF-EC2A-4C9F-A7C8-8A66149B9D4F}" dt="2020-11-27T06:40:27.082" v="1759" actId="478"/>
          <ac:picMkLst>
            <pc:docMk/>
            <pc:sldMk cId="734388583" sldId="274"/>
            <ac:picMk id="3" creationId="{49FFA5E4-23F6-46B6-B6C1-94B4989CAB7F}"/>
          </ac:picMkLst>
        </pc:picChg>
        <pc:picChg chg="add del">
          <ac:chgData name="강 우람" userId="9aef8d6093d4de02" providerId="LiveId" clId="{34A0D1DF-EC2A-4C9F-A7C8-8A66149B9D4F}" dt="2020-11-27T06:40:41.800" v="1766"/>
          <ac:picMkLst>
            <pc:docMk/>
            <pc:sldMk cId="734388583" sldId="274"/>
            <ac:picMk id="4" creationId="{0B5C6157-C62F-494E-96D7-B1BB2A927F8B}"/>
          </ac:picMkLst>
        </pc:picChg>
        <pc:picChg chg="add">
          <ac:chgData name="강 우람" userId="9aef8d6093d4de02" providerId="LiveId" clId="{34A0D1DF-EC2A-4C9F-A7C8-8A66149B9D4F}" dt="2020-11-27T06:40:43.473" v="1767"/>
          <ac:picMkLst>
            <pc:docMk/>
            <pc:sldMk cId="734388583" sldId="274"/>
            <ac:picMk id="5" creationId="{6D132AA9-5A36-4869-82BA-6DA8BA2DFD1E}"/>
          </ac:picMkLst>
        </pc:picChg>
      </pc:sldChg>
      <pc:sldChg chg="addSp delSp modSp add">
        <pc:chgData name="강 우람" userId="9aef8d6093d4de02" providerId="LiveId" clId="{34A0D1DF-EC2A-4C9F-A7C8-8A66149B9D4F}" dt="2020-11-27T06:34:20.921" v="1728"/>
        <pc:sldMkLst>
          <pc:docMk/>
          <pc:sldMk cId="2442720264" sldId="275"/>
        </pc:sldMkLst>
        <pc:spChg chg="del">
          <ac:chgData name="강 우람" userId="9aef8d6093d4de02" providerId="LiveId" clId="{34A0D1DF-EC2A-4C9F-A7C8-8A66149B9D4F}" dt="2020-11-27T03:45:18.133" v="812" actId="478"/>
          <ac:spMkLst>
            <pc:docMk/>
            <pc:sldMk cId="2442720264" sldId="275"/>
            <ac:spMk id="2" creationId="{7E04C345-79EE-42DD-B194-DC043499D101}"/>
          </ac:spMkLst>
        </pc:spChg>
        <pc:spChg chg="del">
          <ac:chgData name="강 우람" userId="9aef8d6093d4de02" providerId="LiveId" clId="{34A0D1DF-EC2A-4C9F-A7C8-8A66149B9D4F}" dt="2020-11-27T03:45:19.248" v="813" actId="478"/>
          <ac:spMkLst>
            <pc:docMk/>
            <pc:sldMk cId="2442720264" sldId="275"/>
            <ac:spMk id="3" creationId="{888A4E98-2BE0-4D75-8753-ED195AA820A7}"/>
          </ac:spMkLst>
        </pc:spChg>
        <pc:picChg chg="add del">
          <ac:chgData name="강 우람" userId="9aef8d6093d4de02" providerId="LiveId" clId="{34A0D1DF-EC2A-4C9F-A7C8-8A66149B9D4F}" dt="2020-11-27T03:45:16.749" v="811"/>
          <ac:picMkLst>
            <pc:docMk/>
            <pc:sldMk cId="2442720264" sldId="275"/>
            <ac:picMk id="4" creationId="{09965AAD-C09F-409F-B1C1-5FB9962D2B92}"/>
          </ac:picMkLst>
        </pc:picChg>
        <pc:picChg chg="add mod modCrop">
          <ac:chgData name="강 우람" userId="9aef8d6093d4de02" providerId="LiveId" clId="{34A0D1DF-EC2A-4C9F-A7C8-8A66149B9D4F}" dt="2020-11-27T03:45:43.945" v="818" actId="14100"/>
          <ac:picMkLst>
            <pc:docMk/>
            <pc:sldMk cId="2442720264" sldId="275"/>
            <ac:picMk id="5" creationId="{5CDDB391-B5E5-4EAF-8BFC-FE496A291ED9}"/>
          </ac:picMkLst>
        </pc:picChg>
        <pc:picChg chg="add">
          <ac:chgData name="강 우람" userId="9aef8d6093d4de02" providerId="LiveId" clId="{34A0D1DF-EC2A-4C9F-A7C8-8A66149B9D4F}" dt="2020-11-27T06:34:20.921" v="1728"/>
          <ac:picMkLst>
            <pc:docMk/>
            <pc:sldMk cId="2442720264" sldId="275"/>
            <ac:picMk id="6" creationId="{EE5D6D74-2AE0-46D4-A31A-6112189C2ED5}"/>
          </ac:picMkLst>
        </pc:picChg>
      </pc:sldChg>
      <pc:sldChg chg="addSp delSp modSp add modAnim">
        <pc:chgData name="강 우람" userId="9aef8d6093d4de02" providerId="LiveId" clId="{34A0D1DF-EC2A-4C9F-A7C8-8A66149B9D4F}" dt="2020-11-27T06:34:24.442" v="1729"/>
        <pc:sldMkLst>
          <pc:docMk/>
          <pc:sldMk cId="2202854309" sldId="276"/>
        </pc:sldMkLst>
        <pc:spChg chg="del">
          <ac:chgData name="강 우람" userId="9aef8d6093d4de02" providerId="LiveId" clId="{34A0D1DF-EC2A-4C9F-A7C8-8A66149B9D4F}" dt="2020-11-27T03:46:44.039" v="821" actId="478"/>
          <ac:spMkLst>
            <pc:docMk/>
            <pc:sldMk cId="2202854309" sldId="276"/>
            <ac:spMk id="2" creationId="{3A7FE281-7D6A-4F03-AB4C-BF958DF66441}"/>
          </ac:spMkLst>
        </pc:spChg>
        <pc:spChg chg="del">
          <ac:chgData name="강 우람" userId="9aef8d6093d4de02" providerId="LiveId" clId="{34A0D1DF-EC2A-4C9F-A7C8-8A66149B9D4F}" dt="2020-11-27T03:46:45.342" v="822" actId="478"/>
          <ac:spMkLst>
            <pc:docMk/>
            <pc:sldMk cId="2202854309" sldId="276"/>
            <ac:spMk id="3" creationId="{B286FD8C-4ED9-4C87-A641-6DAC0930B7F1}"/>
          </ac:spMkLst>
        </pc:spChg>
        <pc:picChg chg="add del mod modCrop">
          <ac:chgData name="강 우람" userId="9aef8d6093d4de02" providerId="LiveId" clId="{34A0D1DF-EC2A-4C9F-A7C8-8A66149B9D4F}" dt="2020-11-27T05:23:00.157" v="901" actId="478"/>
          <ac:picMkLst>
            <pc:docMk/>
            <pc:sldMk cId="2202854309" sldId="276"/>
            <ac:picMk id="4" creationId="{5F3609A3-9969-47C9-8B9C-5FE7E16D50C3}"/>
          </ac:picMkLst>
        </pc:picChg>
        <pc:picChg chg="add mod ord modCrop">
          <ac:chgData name="강 우람" userId="9aef8d6093d4de02" providerId="LiveId" clId="{34A0D1DF-EC2A-4C9F-A7C8-8A66149B9D4F}" dt="2020-11-27T05:27:41.418" v="950" actId="167"/>
          <ac:picMkLst>
            <pc:docMk/>
            <pc:sldMk cId="2202854309" sldId="276"/>
            <ac:picMk id="5" creationId="{C5112E02-6337-4962-9AD2-288FADD3690A}"/>
          </ac:picMkLst>
        </pc:picChg>
        <pc:picChg chg="add del mod modCrop">
          <ac:chgData name="강 우람" userId="9aef8d6093d4de02" providerId="LiveId" clId="{34A0D1DF-EC2A-4C9F-A7C8-8A66149B9D4F}" dt="2020-11-27T05:24:52.873" v="915" actId="478"/>
          <ac:picMkLst>
            <pc:docMk/>
            <pc:sldMk cId="2202854309" sldId="276"/>
            <ac:picMk id="6" creationId="{E6AF67D5-933D-4AEC-9C5A-220003674864}"/>
          </ac:picMkLst>
        </pc:picChg>
        <pc:picChg chg="add mod ord modCrop">
          <ac:chgData name="강 우람" userId="9aef8d6093d4de02" providerId="LiveId" clId="{34A0D1DF-EC2A-4C9F-A7C8-8A66149B9D4F}" dt="2020-11-27T06:10:47.117" v="1088" actId="1076"/>
          <ac:picMkLst>
            <pc:docMk/>
            <pc:sldMk cId="2202854309" sldId="276"/>
            <ac:picMk id="7" creationId="{3F40E0DB-1D5F-49C2-9592-6710877A59CD}"/>
          </ac:picMkLst>
        </pc:picChg>
        <pc:picChg chg="add mod ord modCrop">
          <ac:chgData name="강 우람" userId="9aef8d6093d4de02" providerId="LiveId" clId="{34A0D1DF-EC2A-4C9F-A7C8-8A66149B9D4F}" dt="2020-11-27T06:10:48.405" v="1089" actId="1076"/>
          <ac:picMkLst>
            <pc:docMk/>
            <pc:sldMk cId="2202854309" sldId="276"/>
            <ac:picMk id="8" creationId="{25C877EB-0F2C-4FD3-A42F-77BB26A6044F}"/>
          </ac:picMkLst>
        </pc:picChg>
        <pc:picChg chg="add">
          <ac:chgData name="강 우람" userId="9aef8d6093d4de02" providerId="LiveId" clId="{34A0D1DF-EC2A-4C9F-A7C8-8A66149B9D4F}" dt="2020-11-27T06:34:24.442" v="1729"/>
          <ac:picMkLst>
            <pc:docMk/>
            <pc:sldMk cId="2202854309" sldId="276"/>
            <ac:picMk id="9" creationId="{47CAF48B-8BB5-4A1D-9EDF-57E4A6DACD4D}"/>
          </ac:picMkLst>
        </pc:picChg>
      </pc:sldChg>
      <pc:sldChg chg="addSp modSp add">
        <pc:chgData name="강 우람" userId="9aef8d6093d4de02" providerId="LiveId" clId="{34A0D1DF-EC2A-4C9F-A7C8-8A66149B9D4F}" dt="2020-11-27T06:35:35.232" v="1741" actId="171"/>
        <pc:sldMkLst>
          <pc:docMk/>
          <pc:sldMk cId="3296774341" sldId="277"/>
        </pc:sldMkLst>
        <pc:picChg chg="add mod modCrop">
          <ac:chgData name="강 우람" userId="9aef8d6093d4de02" providerId="LiveId" clId="{34A0D1DF-EC2A-4C9F-A7C8-8A66149B9D4F}" dt="2020-11-27T06:34:52.277" v="1732" actId="14100"/>
          <ac:picMkLst>
            <pc:docMk/>
            <pc:sldMk cId="3296774341" sldId="277"/>
            <ac:picMk id="2" creationId="{B4566422-2533-4914-9FE4-AA76972C6B35}"/>
          </ac:picMkLst>
        </pc:picChg>
        <pc:picChg chg="add ord">
          <ac:chgData name="강 우람" userId="9aef8d6093d4de02" providerId="LiveId" clId="{34A0D1DF-EC2A-4C9F-A7C8-8A66149B9D4F}" dt="2020-11-27T06:35:32.207" v="1740" actId="171"/>
          <ac:picMkLst>
            <pc:docMk/>
            <pc:sldMk cId="3296774341" sldId="277"/>
            <ac:picMk id="3" creationId="{AC0FF5DF-5718-4A70-A945-9A54E6BAE571}"/>
          </ac:picMkLst>
        </pc:picChg>
        <pc:picChg chg="add mod ord modCrop">
          <ac:chgData name="강 우람" userId="9aef8d6093d4de02" providerId="LiveId" clId="{34A0D1DF-EC2A-4C9F-A7C8-8A66149B9D4F}" dt="2020-11-27T06:35:35.232" v="1741" actId="171"/>
          <ac:picMkLst>
            <pc:docMk/>
            <pc:sldMk cId="3296774341" sldId="277"/>
            <ac:picMk id="4" creationId="{60B5B5F0-915D-41EF-8FC4-D4FD6AB328C7}"/>
          </ac:picMkLst>
        </pc:picChg>
      </pc:sldChg>
      <pc:sldChg chg="addSp delSp modSp add modAnim">
        <pc:chgData name="강 우람" userId="9aef8d6093d4de02" providerId="LiveId" clId="{34A0D1DF-EC2A-4C9F-A7C8-8A66149B9D4F}" dt="2020-11-27T06:34:29.889" v="1730"/>
        <pc:sldMkLst>
          <pc:docMk/>
          <pc:sldMk cId="126935904" sldId="278"/>
        </pc:sldMkLst>
        <pc:picChg chg="add del mod modCrop">
          <ac:chgData name="강 우람" userId="9aef8d6093d4de02" providerId="LiveId" clId="{34A0D1DF-EC2A-4C9F-A7C8-8A66149B9D4F}" dt="2020-11-27T05:17:28.285" v="858" actId="478"/>
          <ac:picMkLst>
            <pc:docMk/>
            <pc:sldMk cId="126935904" sldId="278"/>
            <ac:picMk id="2" creationId="{EC53E93B-136B-4D5B-9717-3D0A7B2B8096}"/>
          </ac:picMkLst>
        </pc:picChg>
        <pc:picChg chg="add mod ord modCrop">
          <ac:chgData name="강 우람" userId="9aef8d6093d4de02" providerId="LiveId" clId="{34A0D1DF-EC2A-4C9F-A7C8-8A66149B9D4F}" dt="2020-11-27T06:12:20.205" v="1093" actId="1076"/>
          <ac:picMkLst>
            <pc:docMk/>
            <pc:sldMk cId="126935904" sldId="278"/>
            <ac:picMk id="3" creationId="{6CC7D3F8-0035-47A2-911A-4A4F148F839D}"/>
          </ac:picMkLst>
        </pc:picChg>
        <pc:picChg chg="add del mod modCrop">
          <ac:chgData name="강 우람" userId="9aef8d6093d4de02" providerId="LiveId" clId="{34A0D1DF-EC2A-4C9F-A7C8-8A66149B9D4F}" dt="2020-11-27T05:20:31.458" v="891" actId="478"/>
          <ac:picMkLst>
            <pc:docMk/>
            <pc:sldMk cId="126935904" sldId="278"/>
            <ac:picMk id="4" creationId="{3280B30A-12ED-4E0A-A089-ED59E550CF21}"/>
          </ac:picMkLst>
        </pc:picChg>
        <pc:picChg chg="add mod modCrop">
          <ac:chgData name="강 우람" userId="9aef8d6093d4de02" providerId="LiveId" clId="{34A0D1DF-EC2A-4C9F-A7C8-8A66149B9D4F}" dt="2020-11-27T05:20:37.525" v="893" actId="14100"/>
          <ac:picMkLst>
            <pc:docMk/>
            <pc:sldMk cId="126935904" sldId="278"/>
            <ac:picMk id="5" creationId="{4A8706F8-17C6-48EE-A827-4F09AD0E75A6}"/>
          </ac:picMkLst>
        </pc:picChg>
        <pc:picChg chg="add mod modCrop">
          <ac:chgData name="강 우람" userId="9aef8d6093d4de02" providerId="LiveId" clId="{34A0D1DF-EC2A-4C9F-A7C8-8A66149B9D4F}" dt="2020-11-27T06:12:24.415" v="1094" actId="1076"/>
          <ac:picMkLst>
            <pc:docMk/>
            <pc:sldMk cId="126935904" sldId="278"/>
            <ac:picMk id="6" creationId="{9DA54912-6498-48C5-90FB-0705F24C8C54}"/>
          </ac:picMkLst>
        </pc:picChg>
        <pc:picChg chg="add">
          <ac:chgData name="강 우람" userId="9aef8d6093d4de02" providerId="LiveId" clId="{34A0D1DF-EC2A-4C9F-A7C8-8A66149B9D4F}" dt="2020-11-27T06:34:29.889" v="1730"/>
          <ac:picMkLst>
            <pc:docMk/>
            <pc:sldMk cId="126935904" sldId="278"/>
            <ac:picMk id="7" creationId="{A0A55DD2-15CB-4069-A931-1A363ED486B8}"/>
          </ac:picMkLst>
        </pc:picChg>
      </pc:sldChg>
      <pc:sldChg chg="addSp delSp modSp add">
        <pc:chgData name="강 우람" userId="9aef8d6093d4de02" providerId="LiveId" clId="{34A0D1DF-EC2A-4C9F-A7C8-8A66149B9D4F}" dt="2020-11-27T06:34:10.630" v="1726"/>
        <pc:sldMkLst>
          <pc:docMk/>
          <pc:sldMk cId="1042896696" sldId="279"/>
        </pc:sldMkLst>
        <pc:picChg chg="add mod modCrop">
          <ac:chgData name="강 우람" userId="9aef8d6093d4de02" providerId="LiveId" clId="{34A0D1DF-EC2A-4C9F-A7C8-8A66149B9D4F}" dt="2020-11-27T05:31:40.172" v="963" actId="14100"/>
          <ac:picMkLst>
            <pc:docMk/>
            <pc:sldMk cId="1042896696" sldId="279"/>
            <ac:picMk id="2" creationId="{8117F6E2-B881-4597-B7A2-BF3E30DC91D0}"/>
          </ac:picMkLst>
        </pc:picChg>
        <pc:picChg chg="add del mod modCrop">
          <ac:chgData name="강 우람" userId="9aef8d6093d4de02" providerId="LiveId" clId="{34A0D1DF-EC2A-4C9F-A7C8-8A66149B9D4F}" dt="2020-11-27T05:34:45.171" v="989" actId="478"/>
          <ac:picMkLst>
            <pc:docMk/>
            <pc:sldMk cId="1042896696" sldId="279"/>
            <ac:picMk id="3" creationId="{93527DF9-59C8-4A0E-AA13-025CCF86306D}"/>
          </ac:picMkLst>
        </pc:picChg>
        <pc:picChg chg="add mod modCrop">
          <ac:chgData name="강 우람" userId="9aef8d6093d4de02" providerId="LiveId" clId="{34A0D1DF-EC2A-4C9F-A7C8-8A66149B9D4F}" dt="2020-11-27T05:33:00.685" v="982" actId="14100"/>
          <ac:picMkLst>
            <pc:docMk/>
            <pc:sldMk cId="1042896696" sldId="279"/>
            <ac:picMk id="4" creationId="{65B8222F-85BB-487D-8B32-9E365C950173}"/>
          </ac:picMkLst>
        </pc:picChg>
        <pc:picChg chg="add del mod modCrop">
          <ac:chgData name="강 우람" userId="9aef8d6093d4de02" providerId="LiveId" clId="{34A0D1DF-EC2A-4C9F-A7C8-8A66149B9D4F}" dt="2020-11-27T05:34:44.803" v="988" actId="478"/>
          <ac:picMkLst>
            <pc:docMk/>
            <pc:sldMk cId="1042896696" sldId="279"/>
            <ac:picMk id="5" creationId="{9F1E6310-345F-4E12-B2DD-54D226B58AD6}"/>
          </ac:picMkLst>
        </pc:picChg>
        <pc:picChg chg="add mod modCrop">
          <ac:chgData name="강 우람" userId="9aef8d6093d4de02" providerId="LiveId" clId="{34A0D1DF-EC2A-4C9F-A7C8-8A66149B9D4F}" dt="2020-11-27T05:35:29.109" v="998" actId="14100"/>
          <ac:picMkLst>
            <pc:docMk/>
            <pc:sldMk cId="1042896696" sldId="279"/>
            <ac:picMk id="6" creationId="{E4F91D1D-53D4-4C17-941E-B3B6081F0959}"/>
          </ac:picMkLst>
        </pc:picChg>
        <pc:picChg chg="add">
          <ac:chgData name="강 우람" userId="9aef8d6093d4de02" providerId="LiveId" clId="{34A0D1DF-EC2A-4C9F-A7C8-8A66149B9D4F}" dt="2020-11-27T06:34:10.630" v="1726"/>
          <ac:picMkLst>
            <pc:docMk/>
            <pc:sldMk cId="1042896696" sldId="279"/>
            <ac:picMk id="7" creationId="{FF2D3151-8347-4B0F-A387-3357AF916EF6}"/>
          </ac:picMkLst>
        </pc:picChg>
      </pc:sldChg>
      <pc:sldChg chg="addSp modSp add">
        <pc:chgData name="강 우람" userId="9aef8d6093d4de02" providerId="LiveId" clId="{34A0D1DF-EC2A-4C9F-A7C8-8A66149B9D4F}" dt="2020-11-27T06:34:12.293" v="1727"/>
        <pc:sldMkLst>
          <pc:docMk/>
          <pc:sldMk cId="1818451909" sldId="280"/>
        </pc:sldMkLst>
        <pc:picChg chg="add mod modCrop">
          <ac:chgData name="강 우람" userId="9aef8d6093d4de02" providerId="LiveId" clId="{34A0D1DF-EC2A-4C9F-A7C8-8A66149B9D4F}" dt="2020-11-27T06:09:14.324" v="1067" actId="14100"/>
          <ac:picMkLst>
            <pc:docMk/>
            <pc:sldMk cId="1818451909" sldId="280"/>
            <ac:picMk id="2" creationId="{019148D9-60FB-4D9A-810F-3FD09334846C}"/>
          </ac:picMkLst>
        </pc:picChg>
        <pc:picChg chg="add mod modCrop">
          <ac:chgData name="강 우람" userId="9aef8d6093d4de02" providerId="LiveId" clId="{34A0D1DF-EC2A-4C9F-A7C8-8A66149B9D4F}" dt="2020-11-27T06:09:48.158" v="1077" actId="14100"/>
          <ac:picMkLst>
            <pc:docMk/>
            <pc:sldMk cId="1818451909" sldId="280"/>
            <ac:picMk id="3" creationId="{D3872D2F-452C-4012-BC52-62FFDB807811}"/>
          </ac:picMkLst>
        </pc:picChg>
        <pc:picChg chg="add mod modCrop">
          <ac:chgData name="강 우람" userId="9aef8d6093d4de02" providerId="LiveId" clId="{34A0D1DF-EC2A-4C9F-A7C8-8A66149B9D4F}" dt="2020-11-27T06:10:39.445" v="1087" actId="14100"/>
          <ac:picMkLst>
            <pc:docMk/>
            <pc:sldMk cId="1818451909" sldId="280"/>
            <ac:picMk id="4" creationId="{96A57323-A906-49D5-89EC-A6882B710D1F}"/>
          </ac:picMkLst>
        </pc:picChg>
        <pc:picChg chg="add">
          <ac:chgData name="강 우람" userId="9aef8d6093d4de02" providerId="LiveId" clId="{34A0D1DF-EC2A-4C9F-A7C8-8A66149B9D4F}" dt="2020-11-27T06:34:12.293" v="1727"/>
          <ac:picMkLst>
            <pc:docMk/>
            <pc:sldMk cId="1818451909" sldId="280"/>
            <ac:picMk id="5" creationId="{CC6714DF-83F1-478D-A448-7B04E6BB401B}"/>
          </ac:picMkLst>
        </pc:picChg>
      </pc:sldChg>
      <pc:sldChg chg="addSp delSp modSp add modAnim">
        <pc:chgData name="강 우람" userId="9aef8d6093d4de02" providerId="LiveId" clId="{34A0D1DF-EC2A-4C9F-A7C8-8A66149B9D4F}" dt="2020-11-27T08:08:14.691" v="1923"/>
        <pc:sldMkLst>
          <pc:docMk/>
          <pc:sldMk cId="1216307250" sldId="281"/>
        </pc:sldMkLst>
        <pc:grpChg chg="add mod">
          <ac:chgData name="강 우람" userId="9aef8d6093d4de02" providerId="LiveId" clId="{34A0D1DF-EC2A-4C9F-A7C8-8A66149B9D4F}" dt="2020-11-27T08:05:31.024" v="1920" actId="164"/>
          <ac:grpSpMkLst>
            <pc:docMk/>
            <pc:sldMk cId="1216307250" sldId="281"/>
            <ac:grpSpMk id="8" creationId="{76A9AACF-107E-4D28-A298-D4701A58BD79}"/>
          </ac:grpSpMkLst>
        </pc:grpChg>
        <pc:grpChg chg="add mod">
          <ac:chgData name="강 우람" userId="9aef8d6093d4de02" providerId="LiveId" clId="{34A0D1DF-EC2A-4C9F-A7C8-8A66149B9D4F}" dt="2020-11-27T08:05:25.363" v="1919" actId="164"/>
          <ac:grpSpMkLst>
            <pc:docMk/>
            <pc:sldMk cId="1216307250" sldId="281"/>
            <ac:grpSpMk id="12" creationId="{49696CB2-6598-46A3-9049-A1A2330E4664}"/>
          </ac:grpSpMkLst>
        </pc:grpChg>
        <pc:grpChg chg="add mod">
          <ac:chgData name="강 우람" userId="9aef8d6093d4de02" providerId="LiveId" clId="{34A0D1DF-EC2A-4C9F-A7C8-8A66149B9D4F}" dt="2020-11-27T08:05:31.024" v="1920" actId="164"/>
          <ac:grpSpMkLst>
            <pc:docMk/>
            <pc:sldMk cId="1216307250" sldId="281"/>
            <ac:grpSpMk id="13" creationId="{67ECBFD1-69A9-4189-AB6D-533EE9C1F5DD}"/>
          </ac:grpSpMkLst>
        </pc:grpChg>
        <pc:picChg chg="add del mod modCrop">
          <ac:chgData name="강 우람" userId="9aef8d6093d4de02" providerId="LiveId" clId="{34A0D1DF-EC2A-4C9F-A7C8-8A66149B9D4F}" dt="2020-11-27T07:01:12.571" v="1775" actId="478"/>
          <ac:picMkLst>
            <pc:docMk/>
            <pc:sldMk cId="1216307250" sldId="281"/>
            <ac:picMk id="2" creationId="{A408F48C-8DE3-49C4-AA22-F52D4C8F5DC1}"/>
          </ac:picMkLst>
        </pc:picChg>
        <pc:picChg chg="add mod modCrop">
          <ac:chgData name="강 우람" userId="9aef8d6093d4de02" providerId="LiveId" clId="{34A0D1DF-EC2A-4C9F-A7C8-8A66149B9D4F}" dt="2020-11-27T07:11:44.298" v="1821" actId="164"/>
          <ac:picMkLst>
            <pc:docMk/>
            <pc:sldMk cId="1216307250" sldId="281"/>
            <ac:picMk id="3" creationId="{89B0B446-A624-4198-9381-38E9FD0FD2A8}"/>
          </ac:picMkLst>
        </pc:picChg>
        <pc:picChg chg="add del">
          <ac:chgData name="강 우람" userId="9aef8d6093d4de02" providerId="LiveId" clId="{34A0D1DF-EC2A-4C9F-A7C8-8A66149B9D4F}" dt="2020-11-27T07:02:19.564" v="1787" actId="478"/>
          <ac:picMkLst>
            <pc:docMk/>
            <pc:sldMk cId="1216307250" sldId="281"/>
            <ac:picMk id="4" creationId="{3A67FFF2-BA7E-4191-8895-0F3F77690605}"/>
          </ac:picMkLst>
        </pc:picChg>
        <pc:picChg chg="add mod modCrop">
          <ac:chgData name="강 우람" userId="9aef8d6093d4de02" providerId="LiveId" clId="{34A0D1DF-EC2A-4C9F-A7C8-8A66149B9D4F}" dt="2020-11-27T07:11:44.298" v="1821" actId="164"/>
          <ac:picMkLst>
            <pc:docMk/>
            <pc:sldMk cId="1216307250" sldId="281"/>
            <ac:picMk id="5" creationId="{AE87FC65-941B-4A40-A3C7-3C73CCC99D9D}"/>
          </ac:picMkLst>
        </pc:picChg>
        <pc:picChg chg="add mod modCrop">
          <ac:chgData name="강 우람" userId="9aef8d6093d4de02" providerId="LiveId" clId="{34A0D1DF-EC2A-4C9F-A7C8-8A66149B9D4F}" dt="2020-11-27T08:05:31.024" v="1920" actId="164"/>
          <ac:picMkLst>
            <pc:docMk/>
            <pc:sldMk cId="1216307250" sldId="281"/>
            <ac:picMk id="6" creationId="{4EEC6DCB-6BB8-45EB-8150-946C58BE6781}"/>
          </ac:picMkLst>
        </pc:picChg>
        <pc:picChg chg="add del mod modCrop">
          <ac:chgData name="강 우람" userId="9aef8d6093d4de02" providerId="LiveId" clId="{34A0D1DF-EC2A-4C9F-A7C8-8A66149B9D4F}" dt="2020-11-27T07:12:37.585" v="1830" actId="478"/>
          <ac:picMkLst>
            <pc:docMk/>
            <pc:sldMk cId="1216307250" sldId="281"/>
            <ac:picMk id="7" creationId="{9414A2C6-563F-4C75-9321-C4631D80C7BC}"/>
          </ac:picMkLst>
        </pc:picChg>
        <pc:picChg chg="add mod modCrop">
          <ac:chgData name="강 우람" userId="9aef8d6093d4de02" providerId="LiveId" clId="{34A0D1DF-EC2A-4C9F-A7C8-8A66149B9D4F}" dt="2020-11-27T08:05:25.363" v="1919" actId="164"/>
          <ac:picMkLst>
            <pc:docMk/>
            <pc:sldMk cId="1216307250" sldId="281"/>
            <ac:picMk id="9" creationId="{0F2DD65B-3819-4F9D-A8D5-54840815727E}"/>
          </ac:picMkLst>
        </pc:picChg>
        <pc:picChg chg="add del mod modCrop">
          <ac:chgData name="강 우람" userId="9aef8d6093d4de02" providerId="LiveId" clId="{34A0D1DF-EC2A-4C9F-A7C8-8A66149B9D4F}" dt="2020-11-27T07:12:50.925" v="1833" actId="478"/>
          <ac:picMkLst>
            <pc:docMk/>
            <pc:sldMk cId="1216307250" sldId="281"/>
            <ac:picMk id="10" creationId="{B2DEDB73-6002-4005-BA74-8E6AD92CDCFB}"/>
          </ac:picMkLst>
        </pc:picChg>
        <pc:picChg chg="add mod modCrop">
          <ac:chgData name="강 우람" userId="9aef8d6093d4de02" providerId="LiveId" clId="{34A0D1DF-EC2A-4C9F-A7C8-8A66149B9D4F}" dt="2020-11-27T08:05:25.363" v="1919" actId="164"/>
          <ac:picMkLst>
            <pc:docMk/>
            <pc:sldMk cId="1216307250" sldId="281"/>
            <ac:picMk id="11" creationId="{F4338E72-91D3-4DE0-96DF-6AB4424EFE5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3C61E6-F0CE-4A23-B94C-795FBEFD9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26A73A-6F2E-436D-9ABC-3EFF081C25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2BDA11-8F40-4923-9B43-72E2B249C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30CA5-B497-488F-AC80-32D3296B821A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EF7289-FE96-415C-B9CF-4ED2C4A68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EC32F5-4A13-422E-A7FD-53E7B7499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9E1D7-DB90-487E-9460-0005178A1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90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1F0C5B-696C-4254-8E7C-8A7F1FF47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4B05746-A545-472F-B1C9-48DEB822CC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56A926-B983-4CB7-9A16-8E25F608E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30CA5-B497-488F-AC80-32D3296B821A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E7169F-2E7C-4E2D-90E1-81AE9C203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34FA6A-BFB1-463A-943F-B30B5A51E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9E1D7-DB90-487E-9460-0005178A1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300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FC2F6D2-0AB9-4831-BB79-5ABF179AE6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75A4DA-16A7-4867-9D51-669089BC85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FA1931-DBF4-44FE-8088-F841218FD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30CA5-B497-488F-AC80-32D3296B821A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FD53D2-1CFE-426E-B069-D3FADED1A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A25EB0-7313-430E-AC29-B15A4A514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9E1D7-DB90-487E-9460-0005178A1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838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56ACC2-3157-41F8-8E54-CD1224D9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9B059C-C3F4-40F4-AC11-F14E5C3B3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1087E2-FDFF-4CCD-8CB0-2E21EBAA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30CA5-B497-488F-AC80-32D3296B821A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C1D553-59D2-4FBE-A072-A9182918C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3C0795-E06E-474D-9D4C-69AED42C0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9E1D7-DB90-487E-9460-0005178A1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687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804163-35CF-4843-AF83-733AECCDC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FDAA9C-21C4-48E8-9A25-1D3D8F7D8E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044CA8-B654-4E44-8C15-68ED008BA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30CA5-B497-488F-AC80-32D3296B821A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322539-352A-4C7D-831A-B43CF4CFD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6ABD92-7FAB-4AC7-98F8-5DDFB9BE3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9E1D7-DB90-487E-9460-0005178A1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705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4E69B-E468-444A-95F6-6440368FA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3C911B-23D6-4A14-B721-9C07514AA7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5D39EA-563C-4EC8-A2D2-4D6B8C68E0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73B291-26F4-4AB5-82C3-257DF068D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30CA5-B497-488F-AC80-32D3296B821A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BE21A2-99DD-4D8A-AAEA-67C73F085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264D96-7B43-4D8B-9B61-3B4119E22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9E1D7-DB90-487E-9460-0005178A1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815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F8C4FC-0E94-4197-86D4-DA4D51502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B50FF5-6F85-4A3D-BBCF-576CFDF56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C713D2-7778-432E-90BC-F59FAE971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DE88A0-5997-4B9C-87DF-3D1E3F5519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5BF3116-1D1B-48AC-BD57-DA8D2E721F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8E9B0E-AC99-4DBE-BDEC-6733BE11C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30CA5-B497-488F-AC80-32D3296B821A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212C064-D1B4-4E6E-BE93-7963A2CCC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A994935-D44B-471B-BE71-95C70465F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9E1D7-DB90-487E-9460-0005178A1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7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DB9CC6-9CC0-4BB8-98D6-99C729AC0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180C81D-146B-4ADD-9287-3E8504C5E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30CA5-B497-488F-AC80-32D3296B821A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190C9D6-60D5-4206-B65D-5EEA28579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2059DA-10C6-400B-9FD4-3FDDD912A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9E1D7-DB90-487E-9460-0005178A1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007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9E6E83E-BC17-4BC3-9F9F-A66CE1055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30CA5-B497-488F-AC80-32D3296B821A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7056B44-5E30-4ABE-8CF6-6F44DABED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792497-3909-49B8-AE92-1C5688788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9E1D7-DB90-487E-9460-0005178A1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09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BC66A-F8EC-4924-9AE5-1C2623EAF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0423D6-4058-47C7-A0CF-882456A1D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62AF13-9284-401C-9E6B-439C1EA053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940499-331E-4C8E-9E92-44AC674B1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30CA5-B497-488F-AC80-32D3296B821A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3E641C-5917-46B7-9F1C-AA081F93C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0FEEA7-FD18-444E-A838-A65A2EC33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9E1D7-DB90-487E-9460-0005178A1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339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E2227D-0B21-47D4-B64B-67545E53C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550E06B-3D94-4145-A1FC-E68BDB488B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7A4FF7-BA03-48A1-B76F-29A9ECF225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9B3870-2F68-46A9-97D3-293EDC839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30CA5-B497-488F-AC80-32D3296B821A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5C154B-E362-4DB6-8A75-6547C792D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4B3D1A-5376-4362-BD66-193ADB2DE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9E1D7-DB90-487E-9460-0005178A1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78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CE33AC1-4280-4933-873B-CEA27A248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00124C-A3AA-4F40-8BFC-17125D2FF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C3BEE0-6A72-400A-8D08-92DB50ECF8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30CA5-B497-488F-AC80-32D3296B821A}" type="datetimeFigureOut">
              <a:rPr lang="ko-KR" altLang="en-US" smtClean="0"/>
              <a:t>2020-11-29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DF09DC-0EBC-45BE-A36A-8A6B5997CB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B76C56-E27B-4172-B327-E86B6BB8DC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9E1D7-DB90-487E-9460-0005178A1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119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0" name="Isosceles Triangle 9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Isosceles Triangle 10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3" name="그림 192">
            <a:extLst>
              <a:ext uri="{FF2B5EF4-FFF2-40B4-BE49-F238E27FC236}">
                <a16:creationId xmlns:a16="http://schemas.microsoft.com/office/drawing/2014/main" id="{38A01258-7A4C-4E57-AD8C-A2BEED37A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88" y="1582558"/>
            <a:ext cx="6937349" cy="3590077"/>
          </a:xfrm>
          <a:prstGeom prst="rect">
            <a:avLst/>
          </a:prstGeom>
          <a:ln>
            <a:noFill/>
          </a:ln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F5738603-A680-464D-A5FC-E6AA972CE7D8}"/>
              </a:ext>
            </a:extLst>
          </p:cNvPr>
          <p:cNvSpPr txBox="1"/>
          <p:nvPr/>
        </p:nvSpPr>
        <p:spPr>
          <a:xfrm>
            <a:off x="4302391" y="4834081"/>
            <a:ext cx="3012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강우람 </a:t>
            </a:r>
            <a:r>
              <a:rPr lang="ko-KR" altLang="en-US" sz="1600" b="1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모재현</a:t>
            </a:r>
            <a:r>
              <a:rPr lang="ko-KR" altLang="en-US" sz="16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600" b="1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백성빈</a:t>
            </a:r>
            <a:r>
              <a:rPr lang="ko-KR" altLang="en-US" sz="16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600" b="1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이규범</a:t>
            </a:r>
            <a:endParaRPr lang="ko-KR" altLang="en-US" sz="16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794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7107F27-045A-440E-9DAC-8E2C7965F9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7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654B22A-FC1D-4265-8D75-887EE825AC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2341" y="205498"/>
            <a:ext cx="682097" cy="35298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272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19148D9-60FB-4D9A-810F-3FD0933484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4" t="11765" r="1103" b="4837"/>
          <a:stretch/>
        </p:blipFill>
        <p:spPr>
          <a:xfrm>
            <a:off x="0" y="0"/>
            <a:ext cx="6096000" cy="3429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3872D2F-452C-4012-BC52-62FFDB8078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2" t="7582" r="1029" b="4576"/>
          <a:stretch/>
        </p:blipFill>
        <p:spPr>
          <a:xfrm>
            <a:off x="1" y="3128682"/>
            <a:ext cx="6096000" cy="372931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6A57323-A906-49D5-89EC-A6882B710D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97" t="17125" r="47206" b="34510"/>
          <a:stretch/>
        </p:blipFill>
        <p:spPr>
          <a:xfrm>
            <a:off x="6096000" y="0"/>
            <a:ext cx="6095999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C6714DF-83F1-478D-A448-7B04E6BB401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2341" y="205498"/>
            <a:ext cx="682097" cy="35298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8451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117F6E2-B881-4597-B7A2-BF3E30DC91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6" t="7451" r="1175" b="4837"/>
          <a:stretch/>
        </p:blipFill>
        <p:spPr>
          <a:xfrm>
            <a:off x="0" y="0"/>
            <a:ext cx="6096000" cy="3429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5B8222F-85BB-487D-8B32-9E365C9501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0" t="7450" r="1102" b="4968"/>
          <a:stretch/>
        </p:blipFill>
        <p:spPr>
          <a:xfrm>
            <a:off x="0" y="3563471"/>
            <a:ext cx="6096000" cy="32945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F91D1D-53D4-4C17-941E-B3B6081F09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26" t="14641" r="45809" b="34118"/>
          <a:stretch/>
        </p:blipFill>
        <p:spPr>
          <a:xfrm>
            <a:off x="6095999" y="0"/>
            <a:ext cx="6095999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F2D3151-8347-4B0F-A387-3357AF916EF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2341" y="205498"/>
            <a:ext cx="682097" cy="35298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2896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236D4B2-5428-49CA-8442-6F08E5DC1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547E784-8249-4C47-B346-139A803032B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2340" y="205498"/>
            <a:ext cx="682097" cy="35298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5488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EC2A77B-0ED0-4A45-B5C2-F2458F57CB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2341" y="205498"/>
            <a:ext cx="682097" cy="352985"/>
          </a:xfrm>
          <a:prstGeom prst="rect">
            <a:avLst/>
          </a:prstGeom>
          <a:ln>
            <a:noFill/>
          </a:ln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F64B66F-3FA4-452E-A951-689AEB21C878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0" y="0"/>
            <a:chExt cx="12192000" cy="685799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38255E6-CD46-4063-9A2C-A54515C58E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82" t="12287" r="1029" b="4967"/>
            <a:stretch/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7E376D8-3210-4C8F-8F62-F583D55465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0000" t="75139" r="19453" b="19861"/>
            <a:stretch/>
          </p:blipFill>
          <p:spPr>
            <a:xfrm>
              <a:off x="9791700" y="5829300"/>
              <a:ext cx="1285875" cy="342900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AE27D84A-F43C-405B-8594-113E91681E1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2340" y="205498"/>
            <a:ext cx="682097" cy="35298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7306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6F0AC7D-C50A-49BB-87A0-19319CE6A9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2341" y="205498"/>
            <a:ext cx="682097" cy="352985"/>
          </a:xfrm>
          <a:prstGeom prst="rect">
            <a:avLst/>
          </a:prstGeom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E725AE8-6618-4372-86EA-4EF2EA9EB6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44" r="1223" b="5248"/>
          <a:stretch/>
        </p:blipFill>
        <p:spPr>
          <a:xfrm>
            <a:off x="0" y="0"/>
            <a:ext cx="6096000" cy="3429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765C2E-FC2D-4EA2-B87D-318DF7939A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7" t="8144" r="1470" b="5098"/>
          <a:stretch/>
        </p:blipFill>
        <p:spPr>
          <a:xfrm>
            <a:off x="0" y="3213847"/>
            <a:ext cx="6096000" cy="3644151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795E27-D410-4B72-852A-227F7D9E3DDB}"/>
              </a:ext>
            </a:extLst>
          </p:cNvPr>
          <p:cNvGrpSpPr/>
          <p:nvPr/>
        </p:nvGrpSpPr>
        <p:grpSpPr>
          <a:xfrm>
            <a:off x="6096000" y="1"/>
            <a:ext cx="6096000" cy="6857999"/>
            <a:chOff x="6096000" y="1"/>
            <a:chExt cx="6096000" cy="685799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F614BA1-CC64-4FB9-9825-434A94FF9C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2421" t="10780" r="42313" b="34468"/>
            <a:stretch/>
          </p:blipFill>
          <p:spPr>
            <a:xfrm>
              <a:off x="6096000" y="1"/>
              <a:ext cx="6096000" cy="3429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9D57128-EF84-43BF-A57D-6FB20AF7C3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499" t="11140" r="37367" b="62553"/>
            <a:stretch/>
          </p:blipFill>
          <p:spPr>
            <a:xfrm>
              <a:off x="6096000" y="3429000"/>
              <a:ext cx="6096000" cy="3429000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764F67D6-5A13-4C07-9377-12AEEEF3B6A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2340" y="205498"/>
            <a:ext cx="682097" cy="35298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6160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5E9F590-D94E-40AE-A344-180710906E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74" t="26888" r="28136" b="18547"/>
          <a:stretch/>
        </p:blipFill>
        <p:spPr>
          <a:xfrm>
            <a:off x="0" y="0"/>
            <a:ext cx="560070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DE34676-3F59-49EE-BC1E-DC8054BE50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38" t="12419" r="2030" b="33832"/>
          <a:stretch/>
        </p:blipFill>
        <p:spPr>
          <a:xfrm>
            <a:off x="2931460" y="381990"/>
            <a:ext cx="6934201" cy="36861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BE8F338-BD5A-43E5-806D-A534CF0B22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41" t="17917" r="32422" b="41249"/>
          <a:stretch/>
        </p:blipFill>
        <p:spPr>
          <a:xfrm>
            <a:off x="4194449" y="2813926"/>
            <a:ext cx="6934200" cy="36861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001F936-401D-4C31-BC53-63CFA6E05DF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2340" y="205498"/>
            <a:ext cx="682097" cy="35298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982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633DC81-6D5A-4E64-A8F3-5DD911E09B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" t="40832" r="1094" b="5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CB6556B-B800-4F25-9FD3-EC9FE6E47EC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2340" y="205498"/>
            <a:ext cx="682097" cy="35298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2109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506DC61-0AAA-4260-91D3-2F204BEDCA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2" t="29722" r="1094" b="51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D132AA9-5A36-4869-82BA-6DA8BA2DFD1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2340" y="205498"/>
            <a:ext cx="682097" cy="35298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388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D9C5BFA-A0B4-4929-B4E1-C2C68153C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93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7B01375-8D3C-4ABF-B842-7C976E3B3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173" y="414229"/>
            <a:ext cx="6793862" cy="39880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FFC88E7-F6CB-4182-A626-36F33C554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3856" y="2778813"/>
            <a:ext cx="6709297" cy="331189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6DE017C-B235-49CB-B41B-54F66DC32AB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2340" y="205498"/>
            <a:ext cx="682097" cy="35298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241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3436011-5365-489E-BD16-948EB59F24E8}"/>
              </a:ext>
            </a:extLst>
          </p:cNvPr>
          <p:cNvSpPr/>
          <p:nvPr/>
        </p:nvSpPr>
        <p:spPr>
          <a:xfrm>
            <a:off x="1032000" y="1275080"/>
            <a:ext cx="11160000" cy="1320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2EAF26-5917-4EAA-ADE9-2A15991C49E5}"/>
              </a:ext>
            </a:extLst>
          </p:cNvPr>
          <p:cNvSpPr txBox="1"/>
          <p:nvPr/>
        </p:nvSpPr>
        <p:spPr>
          <a:xfrm>
            <a:off x="1058894" y="2690336"/>
            <a:ext cx="518054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ea typeface="경기천년제목 Light" panose="02020403020101020101"/>
              </a:rPr>
              <a:t>강우람 </a:t>
            </a:r>
            <a:r>
              <a:rPr lang="en-US" altLang="ko-KR" sz="2000" dirty="0">
                <a:ea typeface="경기천년제목 Light" panose="02020403020101020101"/>
              </a:rPr>
              <a:t>: Search </a:t>
            </a:r>
            <a:r>
              <a:rPr lang="ko-KR" altLang="en-US" sz="2000" dirty="0">
                <a:ea typeface="경기천년제목 Light" panose="02020403020101020101"/>
              </a:rPr>
              <a:t>파트</a:t>
            </a:r>
            <a:endParaRPr lang="en-US" altLang="ko-KR" sz="2000" dirty="0">
              <a:ea typeface="경기천년제목 Light" panose="02020403020101020101"/>
            </a:endParaRPr>
          </a:p>
          <a:p>
            <a:endParaRPr lang="en-US" altLang="ko-KR" sz="2000" dirty="0">
              <a:ea typeface="경기천년제목 Light" panose="0202040302010102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ea typeface="경기천년제목 Light" panose="02020403020101020101"/>
              </a:rPr>
              <a:t>모재현</a:t>
            </a:r>
            <a:r>
              <a:rPr lang="ko-KR" altLang="en-US" sz="2000" dirty="0">
                <a:ea typeface="경기천년제목 Light" panose="02020403020101020101"/>
              </a:rPr>
              <a:t> </a:t>
            </a:r>
            <a:r>
              <a:rPr lang="en-US" altLang="ko-KR" sz="2000" dirty="0">
                <a:ea typeface="경기천년제목 Light" panose="02020403020101020101"/>
              </a:rPr>
              <a:t>:  Member </a:t>
            </a:r>
            <a:r>
              <a:rPr lang="ko-KR" altLang="en-US" sz="2000" dirty="0">
                <a:ea typeface="경기천년제목 Light" panose="02020403020101020101"/>
              </a:rPr>
              <a:t>파트</a:t>
            </a:r>
            <a:endParaRPr lang="en-US" altLang="ko-KR" sz="2000" dirty="0">
              <a:ea typeface="경기천년제목 Light" panose="02020403020101020101"/>
            </a:endParaRPr>
          </a:p>
          <a:p>
            <a:endParaRPr lang="en-US" altLang="ko-KR" sz="2000" dirty="0">
              <a:ea typeface="경기천년제목 Light" panose="0202040302010102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ea typeface="경기천년제목 Light" panose="02020403020101020101"/>
              </a:rPr>
              <a:t>백성빈</a:t>
            </a:r>
            <a:r>
              <a:rPr lang="ko-KR" altLang="en-US" sz="2000" dirty="0">
                <a:ea typeface="경기천년제목 Light" panose="02020403020101020101"/>
              </a:rPr>
              <a:t> </a:t>
            </a:r>
            <a:r>
              <a:rPr lang="en-US" altLang="ko-KR" sz="2000" dirty="0">
                <a:ea typeface="경기천년제목 Light" panose="02020403020101020101"/>
              </a:rPr>
              <a:t>:  Notice </a:t>
            </a:r>
            <a:r>
              <a:rPr lang="ko-KR" altLang="en-US" sz="2000" dirty="0">
                <a:ea typeface="경기천년제목 Light" panose="02020403020101020101"/>
              </a:rPr>
              <a:t>및 </a:t>
            </a:r>
            <a:r>
              <a:rPr lang="en-US" altLang="ko-KR" sz="2000" dirty="0">
                <a:ea typeface="경기천년제목 Light" panose="02020403020101020101"/>
              </a:rPr>
              <a:t>Q&amp;A</a:t>
            </a:r>
            <a:r>
              <a:rPr lang="ko-KR" altLang="en-US" sz="2000" dirty="0">
                <a:ea typeface="경기천년제목 Light" panose="02020403020101020101"/>
              </a:rPr>
              <a:t>파트 </a:t>
            </a:r>
            <a:endParaRPr lang="en-US" altLang="ko-KR" sz="2000" dirty="0">
              <a:ea typeface="경기천년제목 Light" panose="02020403020101020101"/>
            </a:endParaRPr>
          </a:p>
          <a:p>
            <a:endParaRPr lang="en-US" altLang="ko-KR" sz="2000" dirty="0">
              <a:ea typeface="경기천년제목 Light" panose="0202040302010102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ea typeface="경기천년제목 Light" panose="02020403020101020101"/>
              </a:rPr>
              <a:t>이규범</a:t>
            </a:r>
            <a:r>
              <a:rPr lang="ko-KR" altLang="en-US" sz="2000" dirty="0">
                <a:ea typeface="경기천년제목 Light" panose="02020403020101020101"/>
              </a:rPr>
              <a:t> </a:t>
            </a:r>
            <a:r>
              <a:rPr lang="en-US" altLang="ko-KR" sz="2000" dirty="0">
                <a:ea typeface="경기천년제목 Light" panose="02020403020101020101"/>
              </a:rPr>
              <a:t>: Search </a:t>
            </a:r>
            <a:r>
              <a:rPr lang="ko-KR" altLang="en-US" sz="2000" dirty="0">
                <a:ea typeface="경기천년제목 Light" panose="02020403020101020101"/>
              </a:rPr>
              <a:t>파트</a:t>
            </a:r>
            <a:endParaRPr lang="en-US" altLang="ko-KR" sz="2000" dirty="0">
              <a:ea typeface="경기천년제목 Light" panose="02020403020101020101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13FEE9-9618-41D9-8741-501BE95551B2}"/>
              </a:ext>
            </a:extLst>
          </p:cNvPr>
          <p:cNvSpPr txBox="1"/>
          <p:nvPr/>
        </p:nvSpPr>
        <p:spPr>
          <a:xfrm>
            <a:off x="1108635" y="558483"/>
            <a:ext cx="3740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팀원소개 및 역할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A3BA25-87D6-4484-8727-C76C5AEA7F8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035" y="2234125"/>
            <a:ext cx="6937349" cy="3590077"/>
          </a:xfrm>
          <a:prstGeom prst="rect">
            <a:avLst/>
          </a:prstGeom>
          <a:ln>
            <a:noFill/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13854C9-0034-4B2B-B8D0-6CB5227FAEB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2341" y="205498"/>
            <a:ext cx="682097" cy="35298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7105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797083F-6EB3-47D0-809C-6C57855D6C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88" y="205498"/>
            <a:ext cx="682097" cy="352985"/>
          </a:xfrm>
          <a:prstGeom prst="rect">
            <a:avLst/>
          </a:prstGeom>
          <a:ln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AF76DD0-A258-43B1-9FFB-7AB503D9E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40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284E257-6978-43D6-AED5-F511AE4D3E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44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61CA3F4-357B-4C3D-94CA-DD44A46092B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2341" y="205498"/>
            <a:ext cx="682097" cy="35298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1225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566422-2533-4914-9FE4-AA76972C6B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72" b="19292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0B5B5F0-915D-41EF-8FC4-D4FD6AB328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95" b="536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C0FF5DF-5718-4A70-A945-9A54E6BAE57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2341" y="205498"/>
            <a:ext cx="682097" cy="35298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6774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A8706F8-17C6-48EE-A827-4F09AD0E75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19" r="1383" b="4503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CC7D3F8-0035-47A2-911A-4A4F148F83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19" t="14042" r="29787" b="44965"/>
          <a:stretch/>
        </p:blipFill>
        <p:spPr>
          <a:xfrm>
            <a:off x="2198071" y="825085"/>
            <a:ext cx="6948790" cy="28112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A54912-6498-48C5-90FB-0705F24C8C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80" t="23972" r="19016" b="36170"/>
          <a:stretch/>
        </p:blipFill>
        <p:spPr>
          <a:xfrm>
            <a:off x="4321179" y="3299442"/>
            <a:ext cx="7120646" cy="27334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A55DD2-15CB-4069-A931-1A363ED486B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2341" y="205498"/>
            <a:ext cx="682097" cy="35298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93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112E02-6337-4962-9AD2-288FADD369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95" b="4968"/>
          <a:stretch/>
        </p:blipFill>
        <p:spPr>
          <a:xfrm>
            <a:off x="0" y="0"/>
            <a:ext cx="5755341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40E0DB-1D5F-49C2-9592-6710877A59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44" t="20131" r="28382" b="44836"/>
          <a:stretch/>
        </p:blipFill>
        <p:spPr>
          <a:xfrm>
            <a:off x="2065026" y="327212"/>
            <a:ext cx="7380629" cy="32631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5C877EB-0F2C-4FD3-A42F-77BB26A604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59" t="21961" r="52794" b="53464"/>
          <a:stretch/>
        </p:blipFill>
        <p:spPr>
          <a:xfrm>
            <a:off x="4217894" y="2801470"/>
            <a:ext cx="7380629" cy="32631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7CAF48B-8BB5-4A1D-9EDF-57E4A6DACD4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2341" y="205498"/>
            <a:ext cx="682097" cy="35298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285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CDDB391-B5E5-4EAF-8BFC-FE496A291E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01" b="847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E5D6D74-2AE0-46D4-A31A-6112189C2ED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2341" y="205498"/>
            <a:ext cx="682097" cy="35298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2720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67ECBFD1-69A9-4189-AB6D-533EE9C1F5DD}"/>
              </a:ext>
            </a:extLst>
          </p:cNvPr>
          <p:cNvGrpSpPr/>
          <p:nvPr/>
        </p:nvGrpSpPr>
        <p:grpSpPr>
          <a:xfrm>
            <a:off x="0" y="-71717"/>
            <a:ext cx="6096000" cy="6929717"/>
            <a:chOff x="0" y="-71717"/>
            <a:chExt cx="6096000" cy="692971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6A9AACF-107E-4D28-A298-D4701A58BD79}"/>
                </a:ext>
              </a:extLst>
            </p:cNvPr>
            <p:cNvGrpSpPr/>
            <p:nvPr/>
          </p:nvGrpSpPr>
          <p:grpSpPr>
            <a:xfrm>
              <a:off x="0" y="-71717"/>
              <a:ext cx="6096000" cy="3429000"/>
              <a:chOff x="0" y="0"/>
              <a:chExt cx="6096000" cy="3429000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89B0B446-A624-4198-9381-38E9FD0FD2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1765" b="4705"/>
              <a:stretch/>
            </p:blipFill>
            <p:spPr>
              <a:xfrm>
                <a:off x="0" y="198325"/>
                <a:ext cx="6096000" cy="3230675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AE87FC65-941B-4A40-A3C7-3C73CCC99D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-1" t="7402" r="-309" b="77043"/>
              <a:stretch/>
            </p:blipFill>
            <p:spPr>
              <a:xfrm>
                <a:off x="0" y="0"/>
                <a:ext cx="6096000" cy="457200"/>
              </a:xfrm>
              <a:prstGeom prst="rect">
                <a:avLst/>
              </a:prstGeom>
            </p:spPr>
          </p:pic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EEC6DCB-6BB8-45EB-8150-946C58BE67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312" r="11324" b="12418"/>
            <a:stretch/>
          </p:blipFill>
          <p:spPr>
            <a:xfrm>
              <a:off x="0" y="3429000"/>
              <a:ext cx="6096000" cy="3429000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9696CB2-6598-46A3-9049-A1A2330E4664}"/>
              </a:ext>
            </a:extLst>
          </p:cNvPr>
          <p:cNvGrpSpPr/>
          <p:nvPr/>
        </p:nvGrpSpPr>
        <p:grpSpPr>
          <a:xfrm>
            <a:off x="6096001" y="0"/>
            <a:ext cx="6096000" cy="6858000"/>
            <a:chOff x="6096001" y="0"/>
            <a:chExt cx="6096000" cy="68580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F2DD65B-3819-4F9D-A8D5-5484081572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3971" t="32419" r="31544" b="36993"/>
            <a:stretch/>
          </p:blipFill>
          <p:spPr>
            <a:xfrm>
              <a:off x="6096001" y="3429000"/>
              <a:ext cx="6096000" cy="3429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4338E72-91D3-4DE0-96DF-6AB4424EFE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603" t="14248" r="10735" b="48104"/>
            <a:stretch/>
          </p:blipFill>
          <p:spPr>
            <a:xfrm>
              <a:off x="6096001" y="0"/>
              <a:ext cx="6096000" cy="3429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6307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2055</TotalTime>
  <Words>27</Words>
  <Application>Microsoft Office PowerPoint</Application>
  <PresentationFormat>와이드스크린</PresentationFormat>
  <Paragraphs>9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경기천년제목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 우람</dc:creator>
  <cp:lastModifiedBy>백 성빈</cp:lastModifiedBy>
  <cp:revision>12</cp:revision>
  <dcterms:created xsi:type="dcterms:W3CDTF">2020-11-26T05:58:49Z</dcterms:created>
  <dcterms:modified xsi:type="dcterms:W3CDTF">2020-11-30T02:09:00Z</dcterms:modified>
</cp:coreProperties>
</file>